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5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48CB5-68C2-964E-A4A4-62C830F3713B}" type="datetimeFigureOut">
              <a:rPr lang="en-US" smtClean="0"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8249-05C6-CD43-8701-36204D46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rick-A-Rede Rope Brid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01" y="185550"/>
            <a:ext cx="7446304" cy="72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21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60" y="5520197"/>
            <a:ext cx="159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Tree of Life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16268">
            <a:off x="941275" y="693392"/>
            <a:ext cx="1212896" cy="15665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0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heulean_300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002" cy="4111611"/>
          </a:xfrm>
          <a:prstGeom prst="rect">
            <a:avLst/>
          </a:prstGeom>
        </p:spPr>
      </p:pic>
      <p:pic>
        <p:nvPicPr>
          <p:cNvPr id="5" name="Picture 4" descr="jewelr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03" y="1526426"/>
            <a:ext cx="5715000" cy="500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3691" y="1103526"/>
            <a:ext cx="2363100" cy="55488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ri_visual_sti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8" y="1483057"/>
            <a:ext cx="3454612" cy="3893758"/>
          </a:xfrm>
          <a:prstGeom prst="rect">
            <a:avLst/>
          </a:prstGeom>
        </p:spPr>
      </p:pic>
      <p:pic>
        <p:nvPicPr>
          <p:cNvPr id="3" name="Picture 2" descr="fmri_lip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81" y="1261990"/>
            <a:ext cx="5889108" cy="44140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7249" y="832850"/>
            <a:ext cx="3341653" cy="54031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rapt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46" y="0"/>
            <a:ext cx="580786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550" y="5350814"/>
            <a:ext cx="1707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Microraptor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4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Broad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Schaffner</dc:creator>
  <cp:lastModifiedBy>Steve Schaffner</cp:lastModifiedBy>
  <cp:revision>6</cp:revision>
  <dcterms:created xsi:type="dcterms:W3CDTF">2012-09-26T02:00:53Z</dcterms:created>
  <dcterms:modified xsi:type="dcterms:W3CDTF">2012-09-26T13:11:04Z</dcterms:modified>
</cp:coreProperties>
</file>