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66E7-1F95-8CA6-96A0-E20D23A7E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580107-3F77-A6B6-4DBD-A2899A56F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5551C-C912-A623-DA09-53215E78B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12D81-CADD-CF29-B4A5-8E270E37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67048-8F27-4241-F34B-22C6361FB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5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C95CA-6987-9BFB-A321-1E8D2F218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766F2-33DF-F87C-592E-18404A198F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E9194-80DF-BF9B-B5BB-E8F3CA4D5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B3309-4BA0-F2D0-CAFA-D7B4DF32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61851-5A70-8FFD-2236-AA45EC7DD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0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EE9DA7-11FF-E191-C3A7-95FCA963C7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FAEAA5-5BFB-B714-6D5E-E4B5E6575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C7CE0-C201-127C-1BD3-45AA9898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BCD1F-2D57-CC60-026C-C90BD5CDE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1341A-0021-B768-0649-93379F1B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3CD38-3506-620C-7179-920A11956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C2115-D88B-7FA0-E764-BC661BFA1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1BBC4-6C0D-C7A9-1F14-D86458E4E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5A1C3-8A03-3689-8BEE-28B1A11B7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D07E5-4EAC-4C27-9BEA-436192AD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96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B31A1-9367-3017-8B0D-7ACF690F6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025CD-9DBE-60D8-1FF4-93DF8AAE4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3BE47-8FEC-62E6-B9D3-993B1D4DA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344E0-6A52-252B-D661-C4FDA0907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8E866-9A77-B77B-C0A8-D4B97E5B3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5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C7574-ACE7-B589-F6BB-DA81F0B8D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A5C6B-8D99-5998-CA87-08783319E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9B4EFC-76C6-4510-1554-BF1992089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4FA3AA-95DD-3DB5-953D-F192D1E5E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29D4A5-44C5-5248-D79C-9AFDAB74B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8363D-669C-2F64-C7A0-0817FB13B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30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6EF6D-1D76-BFC2-D931-40AE3BB0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EECBA-42DE-BE4F-992B-7722F9CF2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4A164-4286-A57C-B945-62297DB3C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FB72BA-D063-4CB9-4173-EF09104FD6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8C3FDF-B0B5-97DD-27D6-DE78F1347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8B7417-71C0-E256-8ABC-248EA17C9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3F7C39-F240-8F82-93C5-48271153E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12E23A-E24B-D6A4-EEEA-8FFB97F92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5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D71A9-7D62-D50C-50EF-16A1067CF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641550-8124-8425-CDB0-F60FF245A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4A0F02-F249-0912-18BB-79EB6A99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326C6E-35E2-155B-7C06-75A78FBB5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0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6C8070-B60F-D8AC-D924-F15D04627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5DB10C-6B31-EA54-222E-DC644749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DBE84-5E89-950E-35CD-6BFB226E9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7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70770-AC07-A52A-0C08-EB12BCE7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1D275-AA55-DD8A-F040-8A22A85CE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9E4356-C509-326A-3840-6D2613404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D9B42-283A-AA5C-213E-0C3F3FBD3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A680B-9EEF-B8F9-A5D9-03AC1CBA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1BCF4-52DB-A33B-8A01-670328BFB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06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A7A58-7D52-A7A2-3CC9-0C8051C77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44FD17-89D7-9277-22E4-F63D66A407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7D21E-0FEB-A4F1-E887-5421B0CC6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081C2-7A3C-96E5-5D61-17459C06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390AF-C90E-4F65-E339-F7EA51839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364C3-D760-B9C1-9E4E-7AB4CFA48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82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850727-79D3-0FA9-F16A-159D54A5F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CEDA4-4D06-713D-FA03-8581A3C9C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1809E-1860-FAA3-7A4C-8693287C18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FF3A-4083-420D-B37A-12F800E0688A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906A9-9212-57AA-1925-40B4B5F8D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0DD7D-5B3E-EEF8-A6DF-D81EE3460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60509-7FFF-4E1C-B07C-77A6C4555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31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C3A200-2440-9A30-3378-71A8DA369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3892726"/>
            <a:ext cx="8715375" cy="27938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499125-8E19-DF29-3DAA-1CBD6BAB2C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0900" y="945488"/>
            <a:ext cx="8715375" cy="27726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140E39-1A76-F06A-0ED8-DD2ED371814D}"/>
              </a:ext>
            </a:extLst>
          </p:cNvPr>
          <p:cNvSpPr txBox="1"/>
          <p:nvPr/>
        </p:nvSpPr>
        <p:spPr>
          <a:xfrm>
            <a:off x="285750" y="230086"/>
            <a:ext cx="10822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EX1: Region JAJGAP010000001:344,430-353,835 </a:t>
            </a:r>
            <a:r>
              <a:rPr lang="en-US" dirty="0" err="1"/>
              <a:t>IsoQuant</a:t>
            </a:r>
            <a:r>
              <a:rPr lang="en-US" dirty="0"/>
              <a:t> misses reverse-strand gene that </a:t>
            </a:r>
            <a:r>
              <a:rPr lang="en-US" dirty="0" err="1"/>
              <a:t>StringTie</a:t>
            </a:r>
            <a:r>
              <a:rPr lang="en-US" dirty="0"/>
              <a:t> calls correctly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9D1767-8A58-2D13-11FB-2F60E5F18AB9}"/>
              </a:ext>
            </a:extLst>
          </p:cNvPr>
          <p:cNvSpPr txBox="1"/>
          <p:nvPr/>
        </p:nvSpPr>
        <p:spPr>
          <a:xfrm>
            <a:off x="600075" y="1495424"/>
            <a:ext cx="2362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IGV “squished” view</a:t>
            </a:r>
          </a:p>
          <a:p>
            <a:endParaRPr lang="en-US" dirty="0"/>
          </a:p>
          <a:p>
            <a:r>
              <a:rPr lang="en-US" dirty="0"/>
              <a:t>Gene on reverse strand (blue) missed by </a:t>
            </a:r>
            <a:r>
              <a:rPr lang="en-US" dirty="0" err="1"/>
              <a:t>IsoQuant</a:t>
            </a:r>
            <a:r>
              <a:rPr lang="en-US" dirty="0"/>
              <a:t> while positive strand (pink) gene correctly called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F3D9FD-980D-EEA6-CA58-7043AC196D7B}"/>
              </a:ext>
            </a:extLst>
          </p:cNvPr>
          <p:cNvSpPr txBox="1"/>
          <p:nvPr/>
        </p:nvSpPr>
        <p:spPr>
          <a:xfrm>
            <a:off x="600075" y="4762411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IGV “expanded” view</a:t>
            </a:r>
          </a:p>
          <a:p>
            <a:endParaRPr lang="en-US" dirty="0"/>
          </a:p>
          <a:p>
            <a:r>
              <a:rPr lang="en-US" dirty="0"/>
              <a:t>Red indicates AAAAA tail mismatch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00598D3-E023-8976-96DC-594A5FBC1C8C}"/>
              </a:ext>
            </a:extLst>
          </p:cNvPr>
          <p:cNvSpPr/>
          <p:nvPr/>
        </p:nvSpPr>
        <p:spPr>
          <a:xfrm>
            <a:off x="5648325" y="2414726"/>
            <a:ext cx="3921803" cy="4554245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8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370B46-B2B3-FDF4-BA68-00DAE361A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6356" y="1390650"/>
            <a:ext cx="9895643" cy="5308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140E39-1A76-F06A-0ED8-DD2ED371814D}"/>
              </a:ext>
            </a:extLst>
          </p:cNvPr>
          <p:cNvSpPr txBox="1"/>
          <p:nvPr/>
        </p:nvSpPr>
        <p:spPr>
          <a:xfrm>
            <a:off x="285750" y="230086"/>
            <a:ext cx="9587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EX2: Region JAJGAP010000002:1130682-1145953 </a:t>
            </a:r>
            <a:r>
              <a:rPr lang="en-US" dirty="0" err="1"/>
              <a:t>IsoQuant</a:t>
            </a:r>
            <a:r>
              <a:rPr lang="en-US" dirty="0"/>
              <a:t> misses gene that </a:t>
            </a:r>
            <a:r>
              <a:rPr lang="en-US" dirty="0" err="1"/>
              <a:t>StringTie</a:t>
            </a:r>
            <a:r>
              <a:rPr lang="en-US" dirty="0"/>
              <a:t> calls correctly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9D1767-8A58-2D13-11FB-2F60E5F18AB9}"/>
              </a:ext>
            </a:extLst>
          </p:cNvPr>
          <p:cNvSpPr txBox="1"/>
          <p:nvPr/>
        </p:nvSpPr>
        <p:spPr>
          <a:xfrm>
            <a:off x="123825" y="554105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Transcripts called by </a:t>
            </a:r>
            <a:r>
              <a:rPr lang="en-US" dirty="0" err="1"/>
              <a:t>IsoQuant</a:t>
            </a:r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5020B8C-AEF4-148B-399D-42E182FC8B52}"/>
              </a:ext>
            </a:extLst>
          </p:cNvPr>
          <p:cNvSpPr/>
          <p:nvPr/>
        </p:nvSpPr>
        <p:spPr>
          <a:xfrm>
            <a:off x="3990975" y="2414727"/>
            <a:ext cx="4257675" cy="4284524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0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610760-794D-AED8-9EDB-9736A340CB6E}"/>
              </a:ext>
            </a:extLst>
          </p:cNvPr>
          <p:cNvSpPr txBox="1"/>
          <p:nvPr/>
        </p:nvSpPr>
        <p:spPr>
          <a:xfrm>
            <a:off x="285750" y="230086"/>
            <a:ext cx="9051965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Files for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T1.r1.missed_gene.bam: contains all reads from 2 regions shown, each with 1 missed genes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AcaNeff2021.gdna.fasta: reference genome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AcaNeff2021.gdna.fasta.fai : reference genome index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Command run</a:t>
            </a:r>
          </a:p>
          <a:p>
            <a:r>
              <a:rPr lang="en-US" dirty="0"/>
              <a:t>isoquant.py \</a:t>
            </a:r>
          </a:p>
          <a:p>
            <a:r>
              <a:rPr lang="en-US" dirty="0"/>
              <a:t>            --reference AcaNeff2021. </a:t>
            </a:r>
            <a:r>
              <a:rPr lang="en-US" dirty="0" err="1"/>
              <a:t>gdna.fa</a:t>
            </a:r>
            <a:r>
              <a:rPr lang="en-US" dirty="0"/>
              <a:t> \</a:t>
            </a:r>
          </a:p>
          <a:p>
            <a:r>
              <a:rPr lang="en-US" dirty="0"/>
              <a:t>            --bam T1.r1.missed_gene.bam \</a:t>
            </a:r>
          </a:p>
          <a:p>
            <a:r>
              <a:rPr lang="en-US" dirty="0"/>
              <a:t>            --threads 32 \</a:t>
            </a:r>
          </a:p>
          <a:p>
            <a:r>
              <a:rPr lang="en-US" dirty="0"/>
              <a:t>            --</a:t>
            </a:r>
            <a:r>
              <a:rPr lang="en-US" dirty="0" err="1"/>
              <a:t>data_type</a:t>
            </a:r>
            <a:r>
              <a:rPr lang="en-US" dirty="0"/>
              <a:t> "</a:t>
            </a:r>
            <a:r>
              <a:rPr lang="en-US" dirty="0" err="1"/>
              <a:t>pacbio_ccs</a:t>
            </a:r>
            <a:r>
              <a:rPr lang="en-US" dirty="0"/>
              <a:t>" \</a:t>
            </a:r>
          </a:p>
          <a:p>
            <a:r>
              <a:rPr lang="en-US" dirty="0"/>
              <a:t>            --labels "all" \</a:t>
            </a:r>
          </a:p>
          <a:p>
            <a:r>
              <a:rPr lang="en-US" dirty="0"/>
              <a:t>            -o isoquant</a:t>
            </a:r>
          </a:p>
        </p:txBody>
      </p:sp>
    </p:spTree>
    <p:extLst>
      <p:ext uri="{BB962C8B-B14F-4D97-AF65-F5344CB8AC3E}">
        <p14:creationId xmlns:p14="http://schemas.microsoft.com/office/powerpoint/2010/main" val="158876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161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Calvo</dc:creator>
  <cp:lastModifiedBy>Sarah Calvo</cp:lastModifiedBy>
  <cp:revision>3</cp:revision>
  <dcterms:created xsi:type="dcterms:W3CDTF">2024-02-07T18:45:53Z</dcterms:created>
  <dcterms:modified xsi:type="dcterms:W3CDTF">2024-02-07T19:07:06Z</dcterms:modified>
</cp:coreProperties>
</file>