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1955" r:id="rId5"/>
    <p:sldId id="1957" r:id="rId6"/>
    <p:sldId id="1958" r:id="rId7"/>
    <p:sldId id="1959" r:id="rId8"/>
    <p:sldId id="1956" r:id="rId9"/>
  </p:sldIdLst>
  <p:sldSz cx="12192000" cy="6858000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6FF590A-4675-43C6-B89F-BDFD3B136B36}">
          <p14:sldIdLst>
            <p14:sldId id="1955"/>
            <p14:sldId id="1957"/>
            <p14:sldId id="1958"/>
            <p14:sldId id="1959"/>
            <p14:sldId id="19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h Calvo" initials="SC" lastIdx="1" clrIdx="0">
    <p:extLst>
      <p:ext uri="{19B8F6BF-5375-455C-9EA6-DF929625EA0E}">
        <p15:presenceInfo xmlns:p15="http://schemas.microsoft.com/office/powerpoint/2012/main" userId="S-1-5-21-1434341430-1052582739-452798024-1818" providerId="AD"/>
      </p:ext>
    </p:extLst>
  </p:cmAuthor>
  <p:cmAuthor id="2" name="Sarah Calvo" initials="SC [2]" lastIdx="1" clrIdx="1">
    <p:extLst>
      <p:ext uri="{19B8F6BF-5375-455C-9EA6-DF929625EA0E}">
        <p15:presenceInfo xmlns:p15="http://schemas.microsoft.com/office/powerpoint/2012/main" userId="S::scalvo@molbio-research.net::182a03e4-63ef-4c04-a816-8048ed8250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A300"/>
    <a:srgbClr val="DB4F81"/>
    <a:srgbClr val="56C943"/>
    <a:srgbClr val="FF2BF0"/>
    <a:srgbClr val="FFFFCC"/>
    <a:srgbClr val="FF9933"/>
    <a:srgbClr val="3035FA"/>
    <a:srgbClr val="FE840A"/>
    <a:srgbClr val="CE70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29" autoAdjust="0"/>
    <p:restoredTop sz="96271" autoAdjust="0"/>
  </p:normalViewPr>
  <p:slideViewPr>
    <p:cSldViewPr>
      <p:cViewPr>
        <p:scale>
          <a:sx n="50" d="100"/>
          <a:sy n="50" d="100"/>
        </p:scale>
        <p:origin x="1642" y="73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E8478-7A3A-455D-8DA3-2A7D0E736CE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01463-DE98-4DA1-8C81-3405BA4AA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74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E146DF81-2812-4CD1-B6FA-8FAFE7042F98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703263"/>
            <a:ext cx="62484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956452E-3FFE-45BA-8F8C-A7F9B37403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34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86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9353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027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90600"/>
            <a:ext cx="53848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90600"/>
            <a:ext cx="53848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821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82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3200" y="228600"/>
            <a:ext cx="11379200" cy="487362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1200" y="914400"/>
            <a:ext cx="10871200" cy="5715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593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j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18458-6526-20AF-BD10-15C41F93A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 6: missing gene: scaffold_1:930,483-937,089</a:t>
            </a:r>
            <a:r>
              <a:rPr lang="en-US" sz="2800" dirty="0"/>
              <a:t> (absent </a:t>
            </a:r>
            <a:r>
              <a:rPr lang="en-US" sz="2800" dirty="0" err="1"/>
              <a:t>stringtie</a:t>
            </a:r>
            <a:r>
              <a:rPr lang="en-US" sz="2800" dirty="0"/>
              <a:t> also)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19090-6263-F094-FD1B-AA5B443C77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6A59BC-05AE-5162-DB9D-D950F2E70C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963582"/>
            <a:ext cx="8926916" cy="589441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D07A5C9-3032-A418-C857-94A4F4E1DB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4124"/>
          <a:stretch/>
        </p:blipFill>
        <p:spPr>
          <a:xfrm>
            <a:off x="2362200" y="2868457"/>
            <a:ext cx="8926916" cy="112108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BC38676-D6FF-9D6C-0668-CB34DF86AEC9}"/>
              </a:ext>
            </a:extLst>
          </p:cNvPr>
          <p:cNvSpPr txBox="1"/>
          <p:nvPr/>
        </p:nvSpPr>
        <p:spPr>
          <a:xfrm>
            <a:off x="2667000" y="4358958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30A675-E59B-989C-80F0-B3E2346E63F1}"/>
              </a:ext>
            </a:extLst>
          </p:cNvPr>
          <p:cNvSpPr txBox="1"/>
          <p:nvPr/>
        </p:nvSpPr>
        <p:spPr>
          <a:xfrm>
            <a:off x="2667000" y="3059667"/>
            <a:ext cx="413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T9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0A2DF5E-5D0E-2F7F-553A-A9445FB61264}"/>
              </a:ext>
            </a:extLst>
          </p:cNvPr>
          <p:cNvSpPr/>
          <p:nvPr/>
        </p:nvSpPr>
        <p:spPr>
          <a:xfrm>
            <a:off x="7620000" y="1844358"/>
            <a:ext cx="1295400" cy="5029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50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A22A9-E94C-3B20-E0A8-37CCCF493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 7: missing gene scaffold_1:974,977-981,583</a:t>
            </a:r>
            <a:r>
              <a:rPr lang="en-US" sz="2800" dirty="0"/>
              <a:t> (absent </a:t>
            </a:r>
            <a:r>
              <a:rPr lang="en-US" sz="2800" dirty="0" err="1"/>
              <a:t>stringtie</a:t>
            </a:r>
            <a:r>
              <a:rPr lang="en-US" sz="2800" dirty="0"/>
              <a:t> also)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11B47D-AA25-4FBD-5BC3-4659C6AB6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032576-65E8-ED56-3B77-343BEB09F3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667"/>
          <a:stretch/>
        </p:blipFill>
        <p:spPr>
          <a:xfrm>
            <a:off x="1184096" y="1143000"/>
            <a:ext cx="9823808" cy="5715000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F23EA5B-3D42-5AC7-CBA9-FD655DA56164}"/>
              </a:ext>
            </a:extLst>
          </p:cNvPr>
          <p:cNvSpPr/>
          <p:nvPr/>
        </p:nvSpPr>
        <p:spPr>
          <a:xfrm>
            <a:off x="4851400" y="1981200"/>
            <a:ext cx="1930400" cy="47625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51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4E0C2-1412-0146-4A99-7622084B8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 8: missing single-exon gene: scaffold_1:981,592-988,198</a:t>
            </a:r>
            <a:r>
              <a:rPr lang="en-US" sz="1800" dirty="0"/>
              <a:t> (absent </a:t>
            </a:r>
            <a:r>
              <a:rPr lang="en-US" sz="1800" dirty="0" err="1"/>
              <a:t>stringtie</a:t>
            </a:r>
            <a:r>
              <a:rPr lang="en-US" sz="1800" dirty="0"/>
              <a:t> also)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38A77-30C6-21DC-3E08-3E21C9942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22F51A-66D5-5780-FF98-8D5894CD94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333"/>
          <a:stretch/>
        </p:blipFill>
        <p:spPr>
          <a:xfrm>
            <a:off x="947034" y="914400"/>
            <a:ext cx="10297932" cy="5943600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0ED1DD9-6B48-8E42-EB22-14564C73953B}"/>
              </a:ext>
            </a:extLst>
          </p:cNvPr>
          <p:cNvSpPr/>
          <p:nvPr/>
        </p:nvSpPr>
        <p:spPr>
          <a:xfrm>
            <a:off x="5638800" y="1752600"/>
            <a:ext cx="2667000" cy="484632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500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E24FE-C10D-2223-B24C-E0BF606B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problem : only 2 reads supporting missed gene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81B43-FFC4-A302-2464-AEE55AE25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870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C99AA-8824-C01E-6060-7E5ACCDF6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A97170-AE3D-DE9F-2E8A-646AC60FA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0" y="914400"/>
            <a:ext cx="10210800" cy="290201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C4B678-4416-EA91-BE9D-3F3C4B7156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620" y="3121989"/>
            <a:ext cx="10093960" cy="373601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FDA184-364F-E88A-9DD3-D18B3A8D5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 9: missing very low expressed gene scaffold_1:966,647-973,253</a:t>
            </a:r>
            <a:br>
              <a:rPr lang="en-US" dirty="0"/>
            </a:br>
            <a:r>
              <a:rPr lang="en-US" dirty="0"/>
              <a:t> (1 read in each of 2 samples)</a:t>
            </a:r>
            <a:r>
              <a:rPr lang="en-US" sz="2800" dirty="0"/>
              <a:t> (absent </a:t>
            </a:r>
            <a:r>
              <a:rPr lang="en-US" sz="2800" dirty="0" err="1"/>
              <a:t>stringtie</a:t>
            </a:r>
            <a:r>
              <a:rPr lang="en-US" sz="2800" dirty="0"/>
              <a:t> also)</a:t>
            </a:r>
            <a:endParaRPr lang="en-US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13CFFE8-9643-A262-D683-18FB9DCE22E7}"/>
              </a:ext>
            </a:extLst>
          </p:cNvPr>
          <p:cNvSpPr/>
          <p:nvPr/>
        </p:nvSpPr>
        <p:spPr>
          <a:xfrm>
            <a:off x="6177280" y="1828800"/>
            <a:ext cx="2585720" cy="5029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95505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_template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5e46a1d-2564-4e8c-9234-55b95934372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DDC01E1C474441BD9DA055236CEAEB" ma:contentTypeVersion="10" ma:contentTypeDescription="Create a new document." ma:contentTypeScope="" ma:versionID="c25ee0597454cab050f214517045e465">
  <xsd:schema xmlns:xsd="http://www.w3.org/2001/XMLSchema" xmlns:xs="http://www.w3.org/2001/XMLSchema" xmlns:p="http://schemas.microsoft.com/office/2006/metadata/properties" xmlns:ns3="45e46a1d-2564-4e8c-9234-55b959343723" xmlns:ns4="f0f13ce4-2901-45a3-9eaf-a2c68d857206" targetNamespace="http://schemas.microsoft.com/office/2006/metadata/properties" ma:root="true" ma:fieldsID="2a2621b2ab93c8e58b5006d5eda33c58" ns3:_="" ns4:_="">
    <xsd:import namespace="45e46a1d-2564-4e8c-9234-55b959343723"/>
    <xsd:import namespace="f0f13ce4-2901-45a3-9eaf-a2c68d8572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e46a1d-2564-4e8c-9234-55b9593437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f13ce4-2901-45a3-9eaf-a2c68d85720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58BD7ED-4511-4CD0-9FEA-379EDF18BB0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FDD14E-4D92-425F-AA81-D2F53C19536F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  <ds:schemaRef ds:uri="f0f13ce4-2901-45a3-9eaf-a2c68d857206"/>
    <ds:schemaRef ds:uri="http://purl.org/dc/terms/"/>
    <ds:schemaRef ds:uri="http://purl.org/dc/elements/1.1/"/>
    <ds:schemaRef ds:uri="45e46a1d-2564-4e8c-9234-55b959343723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D870C55-C6D8-4CA7-AAC6-44DCAF5E25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e46a1d-2564-4e8c-9234-55b959343723"/>
    <ds:schemaRef ds:uri="f0f13ce4-2901-45a3-9eaf-a2c68d8572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presentation_template2</Template>
  <TotalTime>122792</TotalTime>
  <Words>80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presentation_template2</vt:lpstr>
      <vt:lpstr>Ex 6: missing gene: scaffold_1:930,483-937,089 (absent stringtie also)</vt:lpstr>
      <vt:lpstr>Ex 7: missing gene scaffold_1:974,977-981,583 (absent stringtie also)</vt:lpstr>
      <vt:lpstr>Ex 8: missing single-exon gene: scaffold_1:981,592-988,198 (absent stringtie also)</vt:lpstr>
      <vt:lpstr>Separate problem : only 2 reads supporting missed gene</vt:lpstr>
      <vt:lpstr>Ex 9: missing very low expressed gene scaffold_1:966,647-973,253  (1 read in each of 2 samples) (absent stringtie also)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 clinical sequencing in mitochondrial disease</dc:title>
  <dc:creator>Sarah Calvo</dc:creator>
  <cp:lastModifiedBy>Sarah Calvo</cp:lastModifiedBy>
  <cp:revision>2946</cp:revision>
  <cp:lastPrinted>2012-11-12T14:35:49Z</cp:lastPrinted>
  <dcterms:created xsi:type="dcterms:W3CDTF">2012-11-07T19:29:01Z</dcterms:created>
  <dcterms:modified xsi:type="dcterms:W3CDTF">2023-12-05T14:59:55Z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0x010100AADDC01E1C474441BD9DA055236CEAEB</vt:lpwstr>
  </property>
  <property fmtid="{D5CDD505-2E9C-101B-9397-08002B2CF9AE}" pid="3" name="MediaServiceImageTags">
    <vt:lpwstr/>
  </property>
</Properties>
</file>