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6" r:id="rId2"/>
    <p:sldId id="297" r:id="rId3"/>
    <p:sldId id="276" r:id="rId4"/>
    <p:sldId id="292" r:id="rId5"/>
    <p:sldId id="282" r:id="rId6"/>
    <p:sldId id="274" r:id="rId7"/>
    <p:sldId id="280" r:id="rId8"/>
    <p:sldId id="278" r:id="rId9"/>
    <p:sldId id="314" r:id="rId10"/>
    <p:sldId id="327" r:id="rId11"/>
    <p:sldId id="316" r:id="rId12"/>
    <p:sldId id="323" r:id="rId13"/>
    <p:sldId id="325" r:id="rId14"/>
    <p:sldId id="320" r:id="rId15"/>
    <p:sldId id="313" r:id="rId16"/>
    <p:sldId id="308" r:id="rId17"/>
    <p:sldId id="310" r:id="rId18"/>
    <p:sldId id="285" r:id="rId19"/>
    <p:sldId id="287" r:id="rId20"/>
    <p:sldId id="28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66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622" autoAdjust="0"/>
  </p:normalViewPr>
  <p:slideViewPr>
    <p:cSldViewPr snapToGrid="0">
      <p:cViewPr>
        <p:scale>
          <a:sx n="100" d="100"/>
          <a:sy n="100" d="100"/>
        </p:scale>
        <p:origin x="-1848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91DC192-130A-4DA5-93B9-D565B0C87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40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E699F96-678E-498F-92F4-7AF76BA85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5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106781-085C-4C1E-A296-15ED3AA42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8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713"/>
            <a:ext cx="2057400" cy="6013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713"/>
            <a:ext cx="6019800" cy="6013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C46C97C-5952-4EF3-83D6-DAE3986E7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2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2744FB9-977F-4FC4-AB9D-E51043C3D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4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3C64EF5-D9F4-42F1-A85C-5CC6598D6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5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215C3EE-F2B6-4CE1-B98A-0B4E90D5D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B1677DF3-4B4F-4A17-9999-2B01B415C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3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DF51E5F3-B608-44F6-89D6-0A11ECC17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6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D472BF1-4967-4E78-BFFB-45896A3B3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8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211E67F-5503-4E3D-9CF4-07EAF5906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2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27D48F0-6888-4624-849C-0B0E4A123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2713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D754A6F-D6EE-4C39-9934-94658E1A3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00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80861431-3515-4D59-ACCD-C077948B36D5}" type="slidenum">
              <a:rPr lang="en-US"/>
              <a:pPr eaLnBrk="1" hangingPunct="1"/>
              <a:t>1</a:t>
            </a:fld>
            <a:endParaRPr lang="en-US"/>
          </a:p>
        </p:txBody>
      </p:sp>
      <p:grpSp>
        <p:nvGrpSpPr>
          <p:cNvPr id="2051" name="Group 7"/>
          <p:cNvGrpSpPr>
            <a:grpSpLocks/>
          </p:cNvGrpSpPr>
          <p:nvPr/>
        </p:nvGrpSpPr>
        <p:grpSpPr bwMode="auto">
          <a:xfrm>
            <a:off x="352425" y="3914775"/>
            <a:ext cx="8458200" cy="2447925"/>
            <a:chOff x="120" y="2496"/>
            <a:chExt cx="5328" cy="1542"/>
          </a:xfrm>
        </p:grpSpPr>
        <p:pic>
          <p:nvPicPr>
            <p:cNvPr id="2052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978" r="10277" b="2234"/>
            <a:stretch>
              <a:fillRect/>
            </a:stretch>
          </p:blipFill>
          <p:spPr bwMode="auto">
            <a:xfrm>
              <a:off x="120" y="2496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3" name="Text Box 9"/>
            <p:cNvSpPr txBox="1">
              <a:spLocks noChangeArrowheads="1"/>
            </p:cNvSpPr>
            <p:nvPr/>
          </p:nvSpPr>
          <p:spPr bwMode="auto">
            <a:xfrm>
              <a:off x="458" y="3587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 dirty="0"/>
                <a:t>175.2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ED472BF1-4967-4E78-BFFB-45896A3B3B7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8" t="20278" r="3199" b="8611"/>
          <a:stretch/>
        </p:blipFill>
        <p:spPr bwMode="auto">
          <a:xfrm>
            <a:off x="209550" y="981074"/>
            <a:ext cx="8705851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19075" y="3743324"/>
            <a:ext cx="8686800" cy="2419351"/>
            <a:chOff x="152400" y="3676649"/>
            <a:chExt cx="8686800" cy="2419351"/>
          </a:xfrm>
        </p:grpSpPr>
        <p:pic>
          <p:nvPicPr>
            <p:cNvPr id="55298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81" t="20492" r="3299" b="10109"/>
            <a:stretch/>
          </p:blipFill>
          <p:spPr bwMode="auto">
            <a:xfrm>
              <a:off x="152400" y="3676649"/>
              <a:ext cx="8686800" cy="2419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1130448" y="4829174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 dirty="0" smtClean="0">
                  <a:solidFill>
                    <a:srgbClr val="000000"/>
                  </a:solidFill>
                </a:rPr>
                <a:t>129.1</a:t>
              </a:r>
              <a:endParaRPr lang="en-US" sz="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59842" y="1494677"/>
            <a:ext cx="598242" cy="3114029"/>
            <a:chOff x="759842" y="1494677"/>
            <a:chExt cx="598242" cy="3114029"/>
          </a:xfrm>
        </p:grpSpPr>
        <p:sp>
          <p:nvSpPr>
            <p:cNvPr id="8" name="Text Box 273"/>
            <p:cNvSpPr txBox="1">
              <a:spLocks noChangeArrowheads="1"/>
            </p:cNvSpPr>
            <p:nvPr/>
          </p:nvSpPr>
          <p:spPr bwMode="auto">
            <a:xfrm>
              <a:off x="762432" y="1494677"/>
              <a:ext cx="51328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C0000"/>
                  </a:solidFill>
                  <a:latin typeface="Calibri" pitchFamily="34" charset="0"/>
                </a:rPr>
                <a:t>CID</a:t>
              </a:r>
              <a:endParaRPr lang="en-US" b="1" dirty="0">
                <a:solidFill>
                  <a:srgbClr val="CC0000"/>
                </a:solidFill>
                <a:latin typeface="Calibri" pitchFamily="34" charset="0"/>
              </a:endParaRPr>
            </a:p>
          </p:txBody>
        </p:sp>
        <p:sp>
          <p:nvSpPr>
            <p:cNvPr id="9" name="Text Box 273"/>
            <p:cNvSpPr txBox="1">
              <a:spLocks noChangeArrowheads="1"/>
            </p:cNvSpPr>
            <p:nvPr/>
          </p:nvSpPr>
          <p:spPr bwMode="auto">
            <a:xfrm>
              <a:off x="759842" y="4239374"/>
              <a:ext cx="598242" cy="3693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C0000"/>
                  </a:solidFill>
                  <a:latin typeface="Calibri" pitchFamily="34" charset="0"/>
                </a:rPr>
                <a:t>HCD</a:t>
              </a:r>
              <a:endParaRPr lang="en-US" b="1" dirty="0">
                <a:solidFill>
                  <a:srgbClr val="CC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5990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E21B8F5-2CD3-4A3A-A4A5-C4300484B701}" type="slidenum">
              <a:rPr lang="en-US"/>
              <a:pPr eaLnBrk="1" hangingPunct="1"/>
              <a:t>11</a:t>
            </a:fld>
            <a:endParaRPr lang="en-US"/>
          </a:p>
        </p:txBody>
      </p:sp>
      <p:grpSp>
        <p:nvGrpSpPr>
          <p:cNvPr id="24579" name="Group 10"/>
          <p:cNvGrpSpPr>
            <a:grpSpLocks/>
          </p:cNvGrpSpPr>
          <p:nvPr/>
        </p:nvGrpSpPr>
        <p:grpSpPr bwMode="auto">
          <a:xfrm>
            <a:off x="371475" y="3914775"/>
            <a:ext cx="8458200" cy="2457450"/>
            <a:chOff x="192" y="2520"/>
            <a:chExt cx="5328" cy="1548"/>
          </a:xfrm>
        </p:grpSpPr>
        <p:pic>
          <p:nvPicPr>
            <p:cNvPr id="24580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699" r="10277" b="2234"/>
            <a:stretch>
              <a:fillRect/>
            </a:stretch>
          </p:blipFill>
          <p:spPr bwMode="auto">
            <a:xfrm>
              <a:off x="192" y="2520"/>
              <a:ext cx="5328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1" name="Text Box 6"/>
            <p:cNvSpPr txBox="1">
              <a:spLocks noChangeArrowheads="1"/>
            </p:cNvSpPr>
            <p:nvPr/>
          </p:nvSpPr>
          <p:spPr bwMode="auto">
            <a:xfrm>
              <a:off x="848" y="3593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262.2</a:t>
              </a:r>
            </a:p>
          </p:txBody>
        </p:sp>
        <p:sp>
          <p:nvSpPr>
            <p:cNvPr id="24582" name="Text Box 7"/>
            <p:cNvSpPr txBox="1">
              <a:spLocks noChangeArrowheads="1"/>
            </p:cNvSpPr>
            <p:nvPr/>
          </p:nvSpPr>
          <p:spPr bwMode="auto">
            <a:xfrm>
              <a:off x="1130" y="369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338.5</a:t>
              </a:r>
            </a:p>
          </p:txBody>
        </p:sp>
        <p:sp>
          <p:nvSpPr>
            <p:cNvPr id="24583" name="Text Box 8"/>
            <p:cNvSpPr txBox="1">
              <a:spLocks noChangeArrowheads="1"/>
            </p:cNvSpPr>
            <p:nvPr/>
          </p:nvSpPr>
          <p:spPr bwMode="auto">
            <a:xfrm>
              <a:off x="1916" y="3407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460.4</a:t>
              </a:r>
            </a:p>
          </p:txBody>
        </p:sp>
        <p:sp>
          <p:nvSpPr>
            <p:cNvPr id="24584" name="Text Box 9"/>
            <p:cNvSpPr txBox="1">
              <a:spLocks noChangeArrowheads="1"/>
            </p:cNvSpPr>
            <p:nvPr/>
          </p:nvSpPr>
          <p:spPr bwMode="auto">
            <a:xfrm>
              <a:off x="3410" y="364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764.4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BD1BDBFF-47CC-4CED-89A6-7C75FC6355CE}" type="slidenum">
              <a:rPr lang="en-US"/>
              <a:pPr eaLnBrk="1" hangingPunct="1"/>
              <a:t>12</a:t>
            </a:fld>
            <a:endParaRPr lang="en-US"/>
          </a:p>
        </p:txBody>
      </p:sp>
      <p:grpSp>
        <p:nvGrpSpPr>
          <p:cNvPr id="26627" name="Group 13"/>
          <p:cNvGrpSpPr>
            <a:grpSpLocks/>
          </p:cNvGrpSpPr>
          <p:nvPr/>
        </p:nvGrpSpPr>
        <p:grpSpPr bwMode="auto">
          <a:xfrm>
            <a:off x="236538" y="3971925"/>
            <a:ext cx="8696325" cy="2438400"/>
            <a:chOff x="236538" y="3971925"/>
            <a:chExt cx="8696325" cy="2438400"/>
          </a:xfrm>
        </p:grpSpPr>
        <p:pic>
          <p:nvPicPr>
            <p:cNvPr id="2662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3" t="24934" r="2814" b="8224"/>
            <a:stretch>
              <a:fillRect/>
            </a:stretch>
          </p:blipFill>
          <p:spPr bwMode="auto">
            <a:xfrm>
              <a:off x="236538" y="3971925"/>
              <a:ext cx="8696325" cy="2438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29" name="TextBox 6"/>
            <p:cNvSpPr txBox="1">
              <a:spLocks noChangeArrowheads="1"/>
            </p:cNvSpPr>
            <p:nvPr/>
          </p:nvSpPr>
          <p:spPr bwMode="auto">
            <a:xfrm>
              <a:off x="2457450" y="57054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429.4</a:t>
              </a:r>
            </a:p>
          </p:txBody>
        </p:sp>
        <p:sp>
          <p:nvSpPr>
            <p:cNvPr id="26630" name="TextBox 7"/>
            <p:cNvSpPr txBox="1">
              <a:spLocks noChangeArrowheads="1"/>
            </p:cNvSpPr>
            <p:nvPr/>
          </p:nvSpPr>
          <p:spPr bwMode="auto">
            <a:xfrm>
              <a:off x="4257675" y="50577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659.6</a:t>
              </a:r>
            </a:p>
          </p:txBody>
        </p:sp>
        <p:sp>
          <p:nvSpPr>
            <p:cNvPr id="26631" name="TextBox 10"/>
            <p:cNvSpPr txBox="1">
              <a:spLocks noChangeArrowheads="1"/>
            </p:cNvSpPr>
            <p:nvPr/>
          </p:nvSpPr>
          <p:spPr bwMode="auto">
            <a:xfrm>
              <a:off x="4686300" y="54006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699.3</a:t>
              </a:r>
            </a:p>
          </p:txBody>
        </p:sp>
        <p:sp>
          <p:nvSpPr>
            <p:cNvPr id="26632" name="TextBox 11"/>
            <p:cNvSpPr txBox="1">
              <a:spLocks noChangeArrowheads="1"/>
            </p:cNvSpPr>
            <p:nvPr/>
          </p:nvSpPr>
          <p:spPr bwMode="auto">
            <a:xfrm>
              <a:off x="3343275" y="574357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544.3</a:t>
              </a:r>
            </a:p>
          </p:txBody>
        </p:sp>
        <p:sp>
          <p:nvSpPr>
            <p:cNvPr id="26633" name="TextBox 12"/>
            <p:cNvSpPr txBox="1">
              <a:spLocks noChangeArrowheads="1"/>
            </p:cNvSpPr>
            <p:nvPr/>
          </p:nvSpPr>
          <p:spPr bwMode="auto">
            <a:xfrm>
              <a:off x="3400425" y="5353050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560.2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BA80D965-2B6A-4407-B382-7289966AE706}" type="slidenum">
              <a:rPr lang="en-US"/>
              <a:pPr eaLnBrk="1" hangingPunct="1"/>
              <a:t>13</a:t>
            </a:fld>
            <a:endParaRPr lang="en-US"/>
          </a:p>
        </p:txBody>
      </p:sp>
      <p:grpSp>
        <p:nvGrpSpPr>
          <p:cNvPr id="28675" name="Group 4"/>
          <p:cNvGrpSpPr>
            <a:grpSpLocks/>
          </p:cNvGrpSpPr>
          <p:nvPr/>
        </p:nvGrpSpPr>
        <p:grpSpPr bwMode="auto">
          <a:xfrm>
            <a:off x="219075" y="4019550"/>
            <a:ext cx="8696325" cy="2419350"/>
            <a:chOff x="200025" y="3905250"/>
            <a:chExt cx="8696325" cy="2419350"/>
          </a:xfrm>
        </p:grpSpPr>
        <p:pic>
          <p:nvPicPr>
            <p:cNvPr id="2867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2626" r="7806" b="6425"/>
            <a:stretch>
              <a:fillRect/>
            </a:stretch>
          </p:blipFill>
          <p:spPr bwMode="auto">
            <a:xfrm>
              <a:off x="200025" y="3905250"/>
              <a:ext cx="8696325" cy="2419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7" name="TextBox 6"/>
            <p:cNvSpPr txBox="1">
              <a:spLocks noChangeArrowheads="1"/>
            </p:cNvSpPr>
            <p:nvPr/>
          </p:nvSpPr>
          <p:spPr bwMode="auto">
            <a:xfrm>
              <a:off x="3390900" y="5610225"/>
              <a:ext cx="44435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712.3</a:t>
              </a:r>
            </a:p>
          </p:txBody>
        </p:sp>
        <p:sp>
          <p:nvSpPr>
            <p:cNvPr id="28678" name="TextBox 7"/>
            <p:cNvSpPr txBox="1">
              <a:spLocks noChangeArrowheads="1"/>
            </p:cNvSpPr>
            <p:nvPr/>
          </p:nvSpPr>
          <p:spPr bwMode="auto">
            <a:xfrm>
              <a:off x="7915275" y="5724525"/>
              <a:ext cx="50206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1511.2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979B2A8-3BC1-49AD-B149-C44C9D1B1CB0}" type="slidenum">
              <a:rPr lang="en-US"/>
              <a:pPr eaLnBrk="1" hangingPunct="1"/>
              <a:t>14</a:t>
            </a:fld>
            <a:endParaRPr lang="en-US"/>
          </a:p>
        </p:txBody>
      </p:sp>
      <p:pic>
        <p:nvPicPr>
          <p:cNvPr id="307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6257" r="10277" b="2234"/>
          <a:stretch>
            <a:fillRect/>
          </a:stretch>
        </p:blipFill>
        <p:spPr bwMode="auto">
          <a:xfrm>
            <a:off x="371475" y="1419225"/>
            <a:ext cx="8458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24" name="Group 13"/>
          <p:cNvGrpSpPr>
            <a:grpSpLocks/>
          </p:cNvGrpSpPr>
          <p:nvPr/>
        </p:nvGrpSpPr>
        <p:grpSpPr bwMode="auto">
          <a:xfrm>
            <a:off x="371475" y="3990975"/>
            <a:ext cx="8458200" cy="2447925"/>
            <a:chOff x="234" y="2514"/>
            <a:chExt cx="5328" cy="1542"/>
          </a:xfrm>
        </p:grpSpPr>
        <p:pic>
          <p:nvPicPr>
            <p:cNvPr id="30725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978" r="10277" b="2234"/>
            <a:stretch>
              <a:fillRect/>
            </a:stretch>
          </p:blipFill>
          <p:spPr bwMode="auto">
            <a:xfrm>
              <a:off x="234" y="2514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4280" y="3431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1247.7</a:t>
              </a: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4598" y="357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1293.5</a:t>
              </a:r>
            </a:p>
          </p:txBody>
        </p:sp>
        <p:sp>
          <p:nvSpPr>
            <p:cNvPr id="30728" name="Text Box 8"/>
            <p:cNvSpPr txBox="1">
              <a:spLocks noChangeArrowheads="1"/>
            </p:cNvSpPr>
            <p:nvPr/>
          </p:nvSpPr>
          <p:spPr bwMode="auto">
            <a:xfrm>
              <a:off x="4550" y="342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1279.6</a:t>
              </a:r>
            </a:p>
          </p:txBody>
        </p:sp>
        <p:sp>
          <p:nvSpPr>
            <p:cNvPr id="30729" name="Text Box 9"/>
            <p:cNvSpPr txBox="1">
              <a:spLocks noChangeArrowheads="1"/>
            </p:cNvSpPr>
            <p:nvPr/>
          </p:nvSpPr>
          <p:spPr bwMode="auto">
            <a:xfrm>
              <a:off x="4238" y="3545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1210.4</a:t>
              </a:r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1616" y="335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545.4</a:t>
              </a:r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1796" y="337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598.7</a:t>
              </a:r>
            </a:p>
          </p:txBody>
        </p:sp>
        <p:sp>
          <p:nvSpPr>
            <p:cNvPr id="30732" name="Text Box 12"/>
            <p:cNvSpPr txBox="1">
              <a:spLocks noChangeArrowheads="1"/>
            </p:cNvSpPr>
            <p:nvPr/>
          </p:nvSpPr>
          <p:spPr bwMode="auto">
            <a:xfrm>
              <a:off x="1244" y="347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452.4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72049971-5E99-4FD8-BB4A-F9C9E99C285D}" type="slidenum">
              <a:rPr lang="en-US"/>
              <a:pPr eaLnBrk="1" hangingPunct="1"/>
              <a:t>15</a:t>
            </a:fld>
            <a:endParaRPr lang="en-US"/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978" r="10178" b="2234"/>
          <a:stretch>
            <a:fillRect/>
          </a:stretch>
        </p:blipFill>
        <p:spPr bwMode="auto">
          <a:xfrm>
            <a:off x="371475" y="3838575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772" name="Group 7"/>
          <p:cNvGrpSpPr>
            <a:grpSpLocks/>
          </p:cNvGrpSpPr>
          <p:nvPr/>
        </p:nvGrpSpPr>
        <p:grpSpPr bwMode="auto">
          <a:xfrm>
            <a:off x="371475" y="990600"/>
            <a:ext cx="8439150" cy="2447925"/>
            <a:chOff x="240" y="552"/>
            <a:chExt cx="5316" cy="1542"/>
          </a:xfrm>
        </p:grpSpPr>
        <p:pic>
          <p:nvPicPr>
            <p:cNvPr id="3277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376" b="2234"/>
            <a:stretch>
              <a:fillRect/>
            </a:stretch>
          </p:blipFill>
          <p:spPr bwMode="auto">
            <a:xfrm>
              <a:off x="240" y="552"/>
              <a:ext cx="5316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1292" y="1613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343.3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0CD4465-A884-462A-AD6B-0756867B670D}" type="slidenum">
              <a:rPr lang="en-US"/>
              <a:pPr eaLnBrk="1" hangingPunct="1"/>
              <a:t>16</a:t>
            </a:fld>
            <a:endParaRPr lang="en-US"/>
          </a:p>
        </p:txBody>
      </p:sp>
      <p:grpSp>
        <p:nvGrpSpPr>
          <p:cNvPr id="20483" name="Group 9"/>
          <p:cNvGrpSpPr>
            <a:grpSpLocks/>
          </p:cNvGrpSpPr>
          <p:nvPr/>
        </p:nvGrpSpPr>
        <p:grpSpPr bwMode="auto">
          <a:xfrm>
            <a:off x="381000" y="3971925"/>
            <a:ext cx="8458200" cy="2457450"/>
            <a:chOff x="288" y="2532"/>
            <a:chExt cx="5328" cy="1548"/>
          </a:xfrm>
        </p:grpSpPr>
        <p:pic>
          <p:nvPicPr>
            <p:cNvPr id="20484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6" t="25699" r="10277" b="2234"/>
            <a:stretch>
              <a:fillRect/>
            </a:stretch>
          </p:blipFill>
          <p:spPr bwMode="auto">
            <a:xfrm>
              <a:off x="288" y="2532"/>
              <a:ext cx="5328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5" name="Text Box 7"/>
            <p:cNvSpPr txBox="1">
              <a:spLocks noChangeArrowheads="1"/>
            </p:cNvSpPr>
            <p:nvPr/>
          </p:nvSpPr>
          <p:spPr bwMode="auto">
            <a:xfrm>
              <a:off x="3932" y="351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709.4</a:t>
              </a:r>
            </a:p>
          </p:txBody>
        </p:sp>
        <p:sp>
          <p:nvSpPr>
            <p:cNvPr id="20486" name="Text Box 8"/>
            <p:cNvSpPr txBox="1">
              <a:spLocks noChangeArrowheads="1"/>
            </p:cNvSpPr>
            <p:nvPr/>
          </p:nvSpPr>
          <p:spPr bwMode="auto">
            <a:xfrm>
              <a:off x="3248" y="358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594.4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3C72F48-8C58-4CDF-8058-16E7F5E2BD61}" type="slidenum">
              <a:rPr lang="en-US"/>
              <a:pPr eaLnBrk="1" hangingPunct="1"/>
              <a:t>17</a:t>
            </a:fld>
            <a:endParaRPr lang="en-US"/>
          </a:p>
        </p:txBody>
      </p:sp>
      <p:grpSp>
        <p:nvGrpSpPr>
          <p:cNvPr id="22531" name="Group 12"/>
          <p:cNvGrpSpPr>
            <a:grpSpLocks/>
          </p:cNvGrpSpPr>
          <p:nvPr/>
        </p:nvGrpSpPr>
        <p:grpSpPr bwMode="auto">
          <a:xfrm>
            <a:off x="381000" y="3886200"/>
            <a:ext cx="8458200" cy="2447925"/>
            <a:chOff x="240" y="2448"/>
            <a:chExt cx="5328" cy="1542"/>
          </a:xfrm>
        </p:grpSpPr>
        <p:pic>
          <p:nvPicPr>
            <p:cNvPr id="22532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178" b="2234"/>
            <a:stretch>
              <a:fillRect/>
            </a:stretch>
          </p:blipFill>
          <p:spPr bwMode="auto">
            <a:xfrm>
              <a:off x="240" y="2448"/>
              <a:ext cx="5328" cy="1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3" name="Text Box 11"/>
            <p:cNvSpPr txBox="1">
              <a:spLocks noChangeArrowheads="1"/>
            </p:cNvSpPr>
            <p:nvPr/>
          </p:nvSpPr>
          <p:spPr bwMode="auto">
            <a:xfrm>
              <a:off x="1898" y="3335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599.4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6C444218-7FE9-4233-9CC8-936FF73339E5}" type="slidenum">
              <a:rPr lang="en-US"/>
              <a:pPr eaLnBrk="1" hangingPunct="1"/>
              <a:t>18</a:t>
            </a:fld>
            <a:endParaRPr lang="en-US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6537" r="10277" b="1675"/>
          <a:stretch>
            <a:fillRect/>
          </a:stretch>
        </p:blipFill>
        <p:spPr bwMode="auto">
          <a:xfrm>
            <a:off x="361950" y="3838575"/>
            <a:ext cx="84486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6816" r="10178" b="1955"/>
          <a:stretch>
            <a:fillRect/>
          </a:stretch>
        </p:blipFill>
        <p:spPr bwMode="auto">
          <a:xfrm>
            <a:off x="361950" y="914400"/>
            <a:ext cx="84582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E9E97045-5ABF-4DBB-8E13-65FF643172B5}" type="slidenum">
              <a:rPr lang="en-US"/>
              <a:pPr eaLnBrk="1" hangingPunct="1"/>
              <a:t>19</a:t>
            </a:fld>
            <a:endParaRPr lang="en-US"/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978" r="10277" b="2234"/>
          <a:stretch>
            <a:fillRect/>
          </a:stretch>
        </p:blipFill>
        <p:spPr bwMode="auto">
          <a:xfrm>
            <a:off x="371475" y="1066800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25699" r="10277" b="2515"/>
          <a:stretch>
            <a:fillRect/>
          </a:stretch>
        </p:blipFill>
        <p:spPr bwMode="auto">
          <a:xfrm>
            <a:off x="361950" y="385762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18DACAF-E4F0-4409-B2C2-8FD9BFCF260E}" type="slidenum">
              <a:rPr lang="en-US"/>
              <a:pPr eaLnBrk="1" hangingPunct="1"/>
              <a:t>2</a:t>
            </a:fld>
            <a:endParaRPr lang="en-US"/>
          </a:p>
        </p:txBody>
      </p:sp>
      <p:pic>
        <p:nvPicPr>
          <p:cNvPr id="40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25699" r="10277" b="2515"/>
          <a:stretch>
            <a:fillRect/>
          </a:stretch>
        </p:blipFill>
        <p:spPr bwMode="auto">
          <a:xfrm>
            <a:off x="381000" y="3886200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F576E4B6-D02D-4B19-BE85-3201E7C50C30}" type="slidenum">
              <a:rPr lang="en-US"/>
              <a:pPr eaLnBrk="1" hangingPunct="1"/>
              <a:t>20</a:t>
            </a:fld>
            <a:endParaRPr lang="en-US"/>
          </a:p>
        </p:txBody>
      </p:sp>
      <p:pic>
        <p:nvPicPr>
          <p:cNvPr id="389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" t="25978" r="10178" b="2234"/>
          <a:stretch>
            <a:fillRect/>
          </a:stretch>
        </p:blipFill>
        <p:spPr bwMode="auto">
          <a:xfrm>
            <a:off x="361950" y="3829050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9EA1CFCD-9787-40CB-8A71-2085F84582A1}" type="slidenum">
              <a:rPr lang="en-US"/>
              <a:pPr eaLnBrk="1" hangingPunct="1"/>
              <a:t>3</a:t>
            </a:fld>
            <a:endParaRPr lang="en-US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178" b="9970"/>
          <a:stretch>
            <a:fillRect/>
          </a:stretch>
        </p:blipFill>
        <p:spPr bwMode="auto">
          <a:xfrm>
            <a:off x="333375" y="3890963"/>
            <a:ext cx="84677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E1778C76-D366-4AE4-9EFE-5BADB90D1178}" type="slidenum">
              <a:rPr lang="en-US"/>
              <a:pPr eaLnBrk="1" hangingPunct="1"/>
              <a:t>4</a:t>
            </a:fld>
            <a:endParaRPr lang="en-US"/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" t="25699" r="10277" b="2515"/>
          <a:stretch>
            <a:fillRect/>
          </a:stretch>
        </p:blipFill>
        <p:spPr bwMode="auto">
          <a:xfrm>
            <a:off x="361950" y="368617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7A92FA2-10B0-495B-9CA9-B6EA2B7A48EC}" type="slidenum">
              <a:rPr lang="en-US"/>
              <a:pPr eaLnBrk="1" hangingPunct="1"/>
              <a:t>5</a:t>
            </a:fld>
            <a:endParaRPr lang="en-US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085" r="10277" b="9970"/>
          <a:stretch>
            <a:fillRect/>
          </a:stretch>
        </p:blipFill>
        <p:spPr bwMode="auto">
          <a:xfrm>
            <a:off x="276225" y="3983038"/>
            <a:ext cx="84582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16A93564-A51A-42DE-A1B0-FDA4219A3556}" type="slidenum">
              <a:rPr lang="en-US"/>
              <a:pPr eaLnBrk="1" hangingPunct="1"/>
              <a:t>6</a:t>
            </a:fld>
            <a:endParaRPr lang="en-US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1264" r="10277" b="18132"/>
          <a:stretch>
            <a:fillRect/>
          </a:stretch>
        </p:blipFill>
        <p:spPr bwMode="auto">
          <a:xfrm>
            <a:off x="381000" y="3990975"/>
            <a:ext cx="84582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572DD0EC-B7D4-4E04-A31A-026305D8D814}" type="slidenum">
              <a:rPr lang="en-US"/>
              <a:pPr eaLnBrk="1" hangingPunct="1"/>
              <a:t>7</a:t>
            </a:fld>
            <a:endParaRPr lang="en-US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376" b="10272"/>
          <a:stretch>
            <a:fillRect/>
          </a:stretch>
        </p:blipFill>
        <p:spPr bwMode="auto">
          <a:xfrm>
            <a:off x="366713" y="3990975"/>
            <a:ext cx="8448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A410A76C-5CE2-4A6B-B67B-72917C53AC27}" type="slidenum">
              <a:rPr lang="en-US"/>
              <a:pPr eaLnBrk="1" hangingPunct="1"/>
              <a:t>8</a:t>
            </a:fld>
            <a:endParaRPr lang="en-US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12387" r="10178" b="9668"/>
          <a:stretch>
            <a:fillRect/>
          </a:stretch>
        </p:blipFill>
        <p:spPr bwMode="auto">
          <a:xfrm>
            <a:off x="330200" y="4008438"/>
            <a:ext cx="8467725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fld id="{0CE81293-88DB-4ECE-82F7-17030D7D1EE0}" type="slidenum">
              <a:rPr lang="en-US"/>
              <a:pPr eaLnBrk="1" hangingPunct="1"/>
              <a:t>9</a:t>
            </a:fld>
            <a:endParaRPr lang="en-US"/>
          </a:p>
        </p:txBody>
      </p:sp>
      <p:grpSp>
        <p:nvGrpSpPr>
          <p:cNvPr id="18435" name="Group 16"/>
          <p:cNvGrpSpPr>
            <a:grpSpLocks/>
          </p:cNvGrpSpPr>
          <p:nvPr/>
        </p:nvGrpSpPr>
        <p:grpSpPr bwMode="auto">
          <a:xfrm>
            <a:off x="381000" y="3962400"/>
            <a:ext cx="8448675" cy="2457450"/>
            <a:chOff x="240" y="2496"/>
            <a:chExt cx="5322" cy="1548"/>
          </a:xfrm>
        </p:grpSpPr>
        <p:pic>
          <p:nvPicPr>
            <p:cNvPr id="18436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5" t="25978" r="10277" b="1955"/>
            <a:stretch>
              <a:fillRect/>
            </a:stretch>
          </p:blipFill>
          <p:spPr bwMode="auto">
            <a:xfrm>
              <a:off x="240" y="2496"/>
              <a:ext cx="5322" cy="1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7" name="Text Box 7"/>
            <p:cNvSpPr txBox="1">
              <a:spLocks noChangeArrowheads="1"/>
            </p:cNvSpPr>
            <p:nvPr/>
          </p:nvSpPr>
          <p:spPr bwMode="auto">
            <a:xfrm>
              <a:off x="1700" y="3371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733.5</a:t>
              </a:r>
            </a:p>
          </p:txBody>
        </p:sp>
        <p:sp>
          <p:nvSpPr>
            <p:cNvPr id="18438" name="Text Box 8"/>
            <p:cNvSpPr txBox="1">
              <a:spLocks noChangeArrowheads="1"/>
            </p:cNvSpPr>
            <p:nvPr/>
          </p:nvSpPr>
          <p:spPr bwMode="auto">
            <a:xfrm>
              <a:off x="2354" y="3509"/>
              <a:ext cx="27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942.4</a:t>
              </a:r>
            </a:p>
          </p:txBody>
        </p:sp>
        <p:sp>
          <p:nvSpPr>
            <p:cNvPr id="18439" name="Text Box 9"/>
            <p:cNvSpPr txBox="1">
              <a:spLocks noChangeArrowheads="1"/>
            </p:cNvSpPr>
            <p:nvPr/>
          </p:nvSpPr>
          <p:spPr bwMode="auto">
            <a:xfrm>
              <a:off x="4220" y="3197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1638.7</a:t>
              </a:r>
            </a:p>
          </p:txBody>
        </p:sp>
        <p:sp>
          <p:nvSpPr>
            <p:cNvPr id="18440" name="Text Box 10"/>
            <p:cNvSpPr txBox="1">
              <a:spLocks noChangeArrowheads="1"/>
            </p:cNvSpPr>
            <p:nvPr/>
          </p:nvSpPr>
          <p:spPr bwMode="auto">
            <a:xfrm>
              <a:off x="2558" y="3161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1043.6</a:t>
              </a:r>
            </a:p>
          </p:txBody>
        </p:sp>
        <p:sp>
          <p:nvSpPr>
            <p:cNvPr id="18441" name="Text Box 11"/>
            <p:cNvSpPr txBox="1">
              <a:spLocks noChangeArrowheads="1"/>
            </p:cNvSpPr>
            <p:nvPr/>
          </p:nvSpPr>
          <p:spPr bwMode="auto">
            <a:xfrm>
              <a:off x="3692" y="3623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1443.7</a:t>
              </a:r>
            </a:p>
          </p:txBody>
        </p:sp>
        <p:sp>
          <p:nvSpPr>
            <p:cNvPr id="18442" name="Text Box 12"/>
            <p:cNvSpPr txBox="1">
              <a:spLocks noChangeArrowheads="1"/>
            </p:cNvSpPr>
            <p:nvPr/>
          </p:nvSpPr>
          <p:spPr bwMode="auto">
            <a:xfrm>
              <a:off x="4322" y="3119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1691.4</a:t>
              </a:r>
            </a:p>
          </p:txBody>
        </p:sp>
        <p:sp>
          <p:nvSpPr>
            <p:cNvPr id="18443" name="Text Box 15"/>
            <p:cNvSpPr txBox="1">
              <a:spLocks noChangeArrowheads="1"/>
            </p:cNvSpPr>
            <p:nvPr/>
          </p:nvSpPr>
          <p:spPr bwMode="auto">
            <a:xfrm>
              <a:off x="4712" y="3557"/>
              <a:ext cx="31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800"/>
                <a:t>1838.7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3798</TotalTime>
  <Words>53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Arial Unicode MS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CGR/MIT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Karl R. Clauser</dc:creator>
  <cp:lastModifiedBy>Karl Clauser</cp:lastModifiedBy>
  <cp:revision>53</cp:revision>
  <dcterms:created xsi:type="dcterms:W3CDTF">2004-07-20T23:38:46Z</dcterms:created>
  <dcterms:modified xsi:type="dcterms:W3CDTF">2013-07-12T21:49:34Z</dcterms:modified>
</cp:coreProperties>
</file>