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430" r:id="rId2"/>
    <p:sldId id="472" r:id="rId3"/>
    <p:sldId id="471" r:id="rId4"/>
    <p:sldId id="427" r:id="rId5"/>
    <p:sldId id="479" r:id="rId6"/>
    <p:sldId id="474" r:id="rId7"/>
    <p:sldId id="456" r:id="rId8"/>
    <p:sldId id="457" r:id="rId9"/>
    <p:sldId id="458" r:id="rId10"/>
    <p:sldId id="459" r:id="rId11"/>
    <p:sldId id="441" r:id="rId12"/>
    <p:sldId id="462" r:id="rId13"/>
    <p:sldId id="465" r:id="rId14"/>
    <p:sldId id="476" r:id="rId15"/>
    <p:sldId id="478" r:id="rId16"/>
    <p:sldId id="470" r:id="rId17"/>
    <p:sldId id="461" r:id="rId18"/>
    <p:sldId id="480" r:id="rId19"/>
    <p:sldId id="481" r:id="rId20"/>
  </p:sldIdLst>
  <p:sldSz cx="9144000" cy="6858000" type="screen4x3"/>
  <p:notesSz cx="697388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99"/>
    <a:srgbClr val="FFFF99"/>
    <a:srgbClr val="EAEAEA"/>
    <a:srgbClr val="800080"/>
    <a:srgbClr val="FF00FF"/>
    <a:srgbClr val="009900"/>
    <a:srgbClr val="C0C0C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224" autoAdjust="0"/>
    <p:restoredTop sz="98512" autoAdjust="0"/>
  </p:normalViewPr>
  <p:slideViewPr>
    <p:cSldViewPr snapToGrid="0">
      <p:cViewPr varScale="1">
        <p:scale>
          <a:sx n="75" d="100"/>
          <a:sy n="75" d="100"/>
        </p:scale>
        <p:origin x="-1098" y="-84"/>
      </p:cViewPr>
      <p:guideLst>
        <p:guide orient="horz" pos="737"/>
        <p:guide orient="horz" pos="3968"/>
        <p:guide pos="2871"/>
        <p:guide pos="366"/>
        <p:guide pos="5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eqdb\CPTAC2\stats\results-20140422\variantAlternateSpliceFrameshiftHistograms_20140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razzles\E$\SpectrumMill\msdataSM\CPTAC2\Proteome2\Alternates_Exp_01_36_Apr_Quilts_v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razzles\E$\SpectrumMill\msdataSM\CPTAC2\Proteome2\Frameshifts_Exp_01_36_Apr_Quilts_v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razzles\E$\SpectrumMill\msdataSM\CPTAC2\Proteome2\Variants_Exp_01_36_Apr_Quilts_v2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75974199895514"/>
          <c:y val="3.0886576956057312E-2"/>
          <c:w val="0.84600582201627428"/>
          <c:h val="0.80484916468814682"/>
        </c:manualLayout>
      </c:layout>
      <c:lineChart>
        <c:grouping val="standard"/>
        <c:varyColors val="0"/>
        <c:ser>
          <c:idx val="0"/>
          <c:order val="0"/>
          <c:tx>
            <c:strRef>
              <c:f>variantTypeHistograms!$B$1</c:f>
              <c:strCache>
                <c:ptCount val="1"/>
                <c:pt idx="0">
                  <c:v>Germline</c:v>
                </c:pt>
              </c:strCache>
            </c:strRef>
          </c:tx>
          <c:marker>
            <c:symbol val="none"/>
          </c:marker>
          <c:cat>
            <c:numRef>
              <c:f>variantTypeHistograms!$A$3:$A$107</c:f>
              <c:numCache>
                <c:formatCode>General</c:formatCode>
                <c:ptCount val="1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</c:numCache>
            </c:numRef>
          </c:cat>
          <c:val>
            <c:numRef>
              <c:f>variantTypeHistograms!$B$3:$B$107</c:f>
              <c:numCache>
                <c:formatCode>General</c:formatCode>
                <c:ptCount val="105"/>
                <c:pt idx="0">
                  <c:v>59142</c:v>
                </c:pt>
                <c:pt idx="1">
                  <c:v>10798</c:v>
                </c:pt>
                <c:pt idx="2">
                  <c:v>5108</c:v>
                </c:pt>
                <c:pt idx="3">
                  <c:v>3063</c:v>
                </c:pt>
                <c:pt idx="4">
                  <c:v>2112</c:v>
                </c:pt>
                <c:pt idx="5">
                  <c:v>1586</c:v>
                </c:pt>
                <c:pt idx="6">
                  <c:v>1361</c:v>
                </c:pt>
                <c:pt idx="7">
                  <c:v>1096</c:v>
                </c:pt>
                <c:pt idx="8">
                  <c:v>956</c:v>
                </c:pt>
                <c:pt idx="9">
                  <c:v>837</c:v>
                </c:pt>
                <c:pt idx="10">
                  <c:v>751</c:v>
                </c:pt>
                <c:pt idx="11">
                  <c:v>670</c:v>
                </c:pt>
                <c:pt idx="12">
                  <c:v>611</c:v>
                </c:pt>
                <c:pt idx="13">
                  <c:v>604</c:v>
                </c:pt>
                <c:pt idx="14">
                  <c:v>483</c:v>
                </c:pt>
                <c:pt idx="15">
                  <c:v>538</c:v>
                </c:pt>
                <c:pt idx="16">
                  <c:v>494</c:v>
                </c:pt>
                <c:pt idx="17">
                  <c:v>529</c:v>
                </c:pt>
                <c:pt idx="18">
                  <c:v>463</c:v>
                </c:pt>
                <c:pt idx="19">
                  <c:v>391</c:v>
                </c:pt>
                <c:pt idx="20">
                  <c:v>353</c:v>
                </c:pt>
                <c:pt idx="21">
                  <c:v>412</c:v>
                </c:pt>
                <c:pt idx="22">
                  <c:v>362</c:v>
                </c:pt>
                <c:pt idx="23">
                  <c:v>327</c:v>
                </c:pt>
                <c:pt idx="24">
                  <c:v>290</c:v>
                </c:pt>
                <c:pt idx="25">
                  <c:v>306</c:v>
                </c:pt>
                <c:pt idx="26">
                  <c:v>235</c:v>
                </c:pt>
                <c:pt idx="27">
                  <c:v>309</c:v>
                </c:pt>
                <c:pt idx="28">
                  <c:v>295</c:v>
                </c:pt>
                <c:pt idx="29">
                  <c:v>264</c:v>
                </c:pt>
                <c:pt idx="30">
                  <c:v>307</c:v>
                </c:pt>
                <c:pt idx="31">
                  <c:v>269</c:v>
                </c:pt>
                <c:pt idx="32">
                  <c:v>246</c:v>
                </c:pt>
                <c:pt idx="33">
                  <c:v>226</c:v>
                </c:pt>
                <c:pt idx="34">
                  <c:v>219</c:v>
                </c:pt>
                <c:pt idx="35">
                  <c:v>241</c:v>
                </c:pt>
                <c:pt idx="36">
                  <c:v>229</c:v>
                </c:pt>
                <c:pt idx="37">
                  <c:v>215</c:v>
                </c:pt>
                <c:pt idx="38">
                  <c:v>226</c:v>
                </c:pt>
                <c:pt idx="39">
                  <c:v>191</c:v>
                </c:pt>
                <c:pt idx="40">
                  <c:v>247</c:v>
                </c:pt>
                <c:pt idx="41">
                  <c:v>207</c:v>
                </c:pt>
                <c:pt idx="42">
                  <c:v>187</c:v>
                </c:pt>
                <c:pt idx="43">
                  <c:v>201</c:v>
                </c:pt>
                <c:pt idx="44">
                  <c:v>219</c:v>
                </c:pt>
                <c:pt idx="45">
                  <c:v>198</c:v>
                </c:pt>
                <c:pt idx="46">
                  <c:v>206</c:v>
                </c:pt>
                <c:pt idx="47">
                  <c:v>272</c:v>
                </c:pt>
                <c:pt idx="48">
                  <c:v>172</c:v>
                </c:pt>
                <c:pt idx="49">
                  <c:v>193</c:v>
                </c:pt>
                <c:pt idx="50">
                  <c:v>159</c:v>
                </c:pt>
                <c:pt idx="51">
                  <c:v>161</c:v>
                </c:pt>
                <c:pt idx="52">
                  <c:v>179</c:v>
                </c:pt>
                <c:pt idx="53">
                  <c:v>147</c:v>
                </c:pt>
                <c:pt idx="54">
                  <c:v>161</c:v>
                </c:pt>
                <c:pt idx="55">
                  <c:v>164</c:v>
                </c:pt>
                <c:pt idx="56">
                  <c:v>136</c:v>
                </c:pt>
                <c:pt idx="57">
                  <c:v>174</c:v>
                </c:pt>
                <c:pt idx="58">
                  <c:v>164</c:v>
                </c:pt>
                <c:pt idx="59">
                  <c:v>139</c:v>
                </c:pt>
                <c:pt idx="60">
                  <c:v>131</c:v>
                </c:pt>
                <c:pt idx="61">
                  <c:v>140</c:v>
                </c:pt>
                <c:pt idx="62">
                  <c:v>153</c:v>
                </c:pt>
                <c:pt idx="63">
                  <c:v>162</c:v>
                </c:pt>
                <c:pt idx="64">
                  <c:v>136</c:v>
                </c:pt>
                <c:pt idx="65">
                  <c:v>112</c:v>
                </c:pt>
                <c:pt idx="66">
                  <c:v>170</c:v>
                </c:pt>
                <c:pt idx="67">
                  <c:v>161</c:v>
                </c:pt>
                <c:pt idx="68">
                  <c:v>140</c:v>
                </c:pt>
                <c:pt idx="69">
                  <c:v>136</c:v>
                </c:pt>
                <c:pt idx="70">
                  <c:v>129</c:v>
                </c:pt>
                <c:pt idx="71">
                  <c:v>142</c:v>
                </c:pt>
                <c:pt idx="72">
                  <c:v>171</c:v>
                </c:pt>
                <c:pt idx="73">
                  <c:v>142</c:v>
                </c:pt>
                <c:pt idx="74">
                  <c:v>136</c:v>
                </c:pt>
                <c:pt idx="75">
                  <c:v>142</c:v>
                </c:pt>
                <c:pt idx="76">
                  <c:v>135</c:v>
                </c:pt>
                <c:pt idx="77">
                  <c:v>136</c:v>
                </c:pt>
                <c:pt idx="78">
                  <c:v>143</c:v>
                </c:pt>
                <c:pt idx="79">
                  <c:v>144</c:v>
                </c:pt>
                <c:pt idx="80">
                  <c:v>163</c:v>
                </c:pt>
                <c:pt idx="81">
                  <c:v>145</c:v>
                </c:pt>
                <c:pt idx="82">
                  <c:v>132</c:v>
                </c:pt>
                <c:pt idx="83">
                  <c:v>129</c:v>
                </c:pt>
                <c:pt idx="84">
                  <c:v>153</c:v>
                </c:pt>
                <c:pt idx="85">
                  <c:v>144</c:v>
                </c:pt>
                <c:pt idx="86">
                  <c:v>157</c:v>
                </c:pt>
                <c:pt idx="87">
                  <c:v>168</c:v>
                </c:pt>
                <c:pt idx="88">
                  <c:v>147</c:v>
                </c:pt>
                <c:pt idx="89">
                  <c:v>154</c:v>
                </c:pt>
                <c:pt idx="90">
                  <c:v>152</c:v>
                </c:pt>
                <c:pt idx="91">
                  <c:v>184</c:v>
                </c:pt>
                <c:pt idx="92">
                  <c:v>153</c:v>
                </c:pt>
                <c:pt idx="93">
                  <c:v>120</c:v>
                </c:pt>
                <c:pt idx="94">
                  <c:v>154</c:v>
                </c:pt>
                <c:pt idx="95">
                  <c:v>144</c:v>
                </c:pt>
                <c:pt idx="96">
                  <c:v>150</c:v>
                </c:pt>
                <c:pt idx="97">
                  <c:v>164</c:v>
                </c:pt>
                <c:pt idx="98">
                  <c:v>222</c:v>
                </c:pt>
                <c:pt idx="99">
                  <c:v>173</c:v>
                </c:pt>
                <c:pt idx="100">
                  <c:v>176</c:v>
                </c:pt>
                <c:pt idx="101">
                  <c:v>164</c:v>
                </c:pt>
                <c:pt idx="102">
                  <c:v>211</c:v>
                </c:pt>
                <c:pt idx="103">
                  <c:v>299</c:v>
                </c:pt>
                <c:pt idx="104">
                  <c:v>591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variantTypeHistograms!$C$1</c:f>
              <c:strCache>
                <c:ptCount val="1"/>
                <c:pt idx="0">
                  <c:v>Somatic</c:v>
                </c:pt>
              </c:strCache>
            </c:strRef>
          </c:tx>
          <c:marker>
            <c:symbol val="none"/>
          </c:marker>
          <c:cat>
            <c:numRef>
              <c:f>variantTypeHistograms!$A$3:$A$107</c:f>
              <c:numCache>
                <c:formatCode>General</c:formatCode>
                <c:ptCount val="1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</c:numCache>
            </c:numRef>
          </c:cat>
          <c:val>
            <c:numRef>
              <c:f>variantTypeHistograms!$C$3:$C$107</c:f>
              <c:numCache>
                <c:formatCode>General</c:formatCode>
                <c:ptCount val="105"/>
                <c:pt idx="0">
                  <c:v>19076</c:v>
                </c:pt>
                <c:pt idx="1">
                  <c:v>4015</c:v>
                </c:pt>
                <c:pt idx="2">
                  <c:v>1913</c:v>
                </c:pt>
                <c:pt idx="3">
                  <c:v>1049</c:v>
                </c:pt>
                <c:pt idx="4">
                  <c:v>668</c:v>
                </c:pt>
                <c:pt idx="5">
                  <c:v>383</c:v>
                </c:pt>
                <c:pt idx="6">
                  <c:v>277</c:v>
                </c:pt>
                <c:pt idx="7">
                  <c:v>181</c:v>
                </c:pt>
                <c:pt idx="8">
                  <c:v>114</c:v>
                </c:pt>
                <c:pt idx="9">
                  <c:v>118</c:v>
                </c:pt>
                <c:pt idx="10">
                  <c:v>78</c:v>
                </c:pt>
                <c:pt idx="11">
                  <c:v>64</c:v>
                </c:pt>
                <c:pt idx="12">
                  <c:v>45</c:v>
                </c:pt>
                <c:pt idx="13">
                  <c:v>42</c:v>
                </c:pt>
                <c:pt idx="14">
                  <c:v>35</c:v>
                </c:pt>
                <c:pt idx="15">
                  <c:v>18</c:v>
                </c:pt>
                <c:pt idx="16">
                  <c:v>26</c:v>
                </c:pt>
                <c:pt idx="17">
                  <c:v>16</c:v>
                </c:pt>
                <c:pt idx="18">
                  <c:v>10</c:v>
                </c:pt>
                <c:pt idx="19">
                  <c:v>9</c:v>
                </c:pt>
                <c:pt idx="20">
                  <c:v>11</c:v>
                </c:pt>
                <c:pt idx="21">
                  <c:v>3</c:v>
                </c:pt>
                <c:pt idx="22">
                  <c:v>4</c:v>
                </c:pt>
                <c:pt idx="23">
                  <c:v>5</c:v>
                </c:pt>
                <c:pt idx="24">
                  <c:v>3</c:v>
                </c:pt>
                <c:pt idx="25">
                  <c:v>1</c:v>
                </c:pt>
                <c:pt idx="26">
                  <c:v>5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variantTypeHistograms!$D$1</c:f>
              <c:strCache>
                <c:ptCount val="1"/>
                <c:pt idx="0">
                  <c:v>Alternative Splices</c:v>
                </c:pt>
              </c:strCache>
            </c:strRef>
          </c:tx>
          <c:marker>
            <c:symbol val="none"/>
          </c:marker>
          <c:cat>
            <c:numRef>
              <c:f>variantTypeHistograms!$A$3:$A$107</c:f>
              <c:numCache>
                <c:formatCode>General</c:formatCode>
                <c:ptCount val="1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</c:numCache>
            </c:numRef>
          </c:cat>
          <c:val>
            <c:numRef>
              <c:f>variantTypeHistograms!$D$3:$D$107</c:f>
              <c:numCache>
                <c:formatCode>General</c:formatCode>
                <c:ptCount val="105"/>
                <c:pt idx="0">
                  <c:v>21233</c:v>
                </c:pt>
                <c:pt idx="1">
                  <c:v>7478</c:v>
                </c:pt>
                <c:pt idx="2">
                  <c:v>4195</c:v>
                </c:pt>
                <c:pt idx="3">
                  <c:v>2736</c:v>
                </c:pt>
                <c:pt idx="4">
                  <c:v>2022</c:v>
                </c:pt>
                <c:pt idx="5">
                  <c:v>1546</c:v>
                </c:pt>
                <c:pt idx="6">
                  <c:v>1188</c:v>
                </c:pt>
                <c:pt idx="7">
                  <c:v>971</c:v>
                </c:pt>
                <c:pt idx="8">
                  <c:v>825</c:v>
                </c:pt>
                <c:pt idx="9">
                  <c:v>703</c:v>
                </c:pt>
                <c:pt idx="10">
                  <c:v>602</c:v>
                </c:pt>
                <c:pt idx="11">
                  <c:v>504</c:v>
                </c:pt>
                <c:pt idx="12">
                  <c:v>457</c:v>
                </c:pt>
                <c:pt idx="13">
                  <c:v>403</c:v>
                </c:pt>
                <c:pt idx="14">
                  <c:v>367</c:v>
                </c:pt>
                <c:pt idx="15">
                  <c:v>294</c:v>
                </c:pt>
                <c:pt idx="16">
                  <c:v>337</c:v>
                </c:pt>
                <c:pt idx="17">
                  <c:v>276</c:v>
                </c:pt>
                <c:pt idx="18">
                  <c:v>213</c:v>
                </c:pt>
                <c:pt idx="19">
                  <c:v>254</c:v>
                </c:pt>
                <c:pt idx="20">
                  <c:v>239</c:v>
                </c:pt>
                <c:pt idx="21">
                  <c:v>206</c:v>
                </c:pt>
                <c:pt idx="22">
                  <c:v>233</c:v>
                </c:pt>
                <c:pt idx="23">
                  <c:v>183</c:v>
                </c:pt>
                <c:pt idx="24">
                  <c:v>143</c:v>
                </c:pt>
                <c:pt idx="25">
                  <c:v>130</c:v>
                </c:pt>
                <c:pt idx="26">
                  <c:v>111</c:v>
                </c:pt>
                <c:pt idx="27">
                  <c:v>130</c:v>
                </c:pt>
                <c:pt idx="28">
                  <c:v>156</c:v>
                </c:pt>
                <c:pt idx="29">
                  <c:v>127</c:v>
                </c:pt>
                <c:pt idx="30">
                  <c:v>97</c:v>
                </c:pt>
                <c:pt idx="31">
                  <c:v>95</c:v>
                </c:pt>
                <c:pt idx="32">
                  <c:v>91</c:v>
                </c:pt>
                <c:pt idx="33">
                  <c:v>111</c:v>
                </c:pt>
                <c:pt idx="34">
                  <c:v>97</c:v>
                </c:pt>
                <c:pt idx="35">
                  <c:v>110</c:v>
                </c:pt>
                <c:pt idx="36">
                  <c:v>101</c:v>
                </c:pt>
                <c:pt idx="37">
                  <c:v>86</c:v>
                </c:pt>
                <c:pt idx="38">
                  <c:v>94</c:v>
                </c:pt>
                <c:pt idx="39">
                  <c:v>59</c:v>
                </c:pt>
                <c:pt idx="40">
                  <c:v>68</c:v>
                </c:pt>
                <c:pt idx="41">
                  <c:v>74</c:v>
                </c:pt>
                <c:pt idx="42">
                  <c:v>48</c:v>
                </c:pt>
                <c:pt idx="43">
                  <c:v>67</c:v>
                </c:pt>
                <c:pt idx="44">
                  <c:v>64</c:v>
                </c:pt>
                <c:pt idx="45">
                  <c:v>61</c:v>
                </c:pt>
                <c:pt idx="46">
                  <c:v>56</c:v>
                </c:pt>
                <c:pt idx="47">
                  <c:v>42</c:v>
                </c:pt>
                <c:pt idx="48">
                  <c:v>59</c:v>
                </c:pt>
                <c:pt idx="49">
                  <c:v>59</c:v>
                </c:pt>
                <c:pt idx="50">
                  <c:v>49</c:v>
                </c:pt>
                <c:pt idx="51">
                  <c:v>28</c:v>
                </c:pt>
                <c:pt idx="52">
                  <c:v>35</c:v>
                </c:pt>
                <c:pt idx="53">
                  <c:v>27</c:v>
                </c:pt>
                <c:pt idx="54">
                  <c:v>24</c:v>
                </c:pt>
                <c:pt idx="55">
                  <c:v>33</c:v>
                </c:pt>
                <c:pt idx="56">
                  <c:v>25</c:v>
                </c:pt>
                <c:pt idx="57">
                  <c:v>46</c:v>
                </c:pt>
                <c:pt idx="58">
                  <c:v>36</c:v>
                </c:pt>
                <c:pt idx="59">
                  <c:v>32</c:v>
                </c:pt>
                <c:pt idx="60">
                  <c:v>35</c:v>
                </c:pt>
                <c:pt idx="61">
                  <c:v>25</c:v>
                </c:pt>
                <c:pt idx="62">
                  <c:v>36</c:v>
                </c:pt>
                <c:pt idx="63">
                  <c:v>22</c:v>
                </c:pt>
                <c:pt idx="64">
                  <c:v>21</c:v>
                </c:pt>
                <c:pt idx="65">
                  <c:v>14</c:v>
                </c:pt>
                <c:pt idx="66">
                  <c:v>24</c:v>
                </c:pt>
                <c:pt idx="67">
                  <c:v>33</c:v>
                </c:pt>
                <c:pt idx="68">
                  <c:v>28</c:v>
                </c:pt>
                <c:pt idx="69">
                  <c:v>21</c:v>
                </c:pt>
                <c:pt idx="70">
                  <c:v>32</c:v>
                </c:pt>
                <c:pt idx="71">
                  <c:v>21</c:v>
                </c:pt>
                <c:pt idx="72">
                  <c:v>29</c:v>
                </c:pt>
                <c:pt idx="73">
                  <c:v>16</c:v>
                </c:pt>
                <c:pt idx="74">
                  <c:v>11</c:v>
                </c:pt>
                <c:pt idx="75">
                  <c:v>17</c:v>
                </c:pt>
                <c:pt idx="76">
                  <c:v>33</c:v>
                </c:pt>
                <c:pt idx="77">
                  <c:v>30</c:v>
                </c:pt>
                <c:pt idx="78">
                  <c:v>22</c:v>
                </c:pt>
                <c:pt idx="79">
                  <c:v>21</c:v>
                </c:pt>
                <c:pt idx="80">
                  <c:v>32</c:v>
                </c:pt>
                <c:pt idx="81">
                  <c:v>35</c:v>
                </c:pt>
                <c:pt idx="82">
                  <c:v>26</c:v>
                </c:pt>
                <c:pt idx="83">
                  <c:v>21</c:v>
                </c:pt>
                <c:pt idx="84">
                  <c:v>27</c:v>
                </c:pt>
                <c:pt idx="85">
                  <c:v>22</c:v>
                </c:pt>
                <c:pt idx="86">
                  <c:v>20</c:v>
                </c:pt>
                <c:pt idx="87">
                  <c:v>12</c:v>
                </c:pt>
                <c:pt idx="88">
                  <c:v>10</c:v>
                </c:pt>
                <c:pt idx="89">
                  <c:v>23</c:v>
                </c:pt>
                <c:pt idx="90">
                  <c:v>9</c:v>
                </c:pt>
                <c:pt idx="91">
                  <c:v>11</c:v>
                </c:pt>
                <c:pt idx="92">
                  <c:v>6</c:v>
                </c:pt>
                <c:pt idx="93">
                  <c:v>20</c:v>
                </c:pt>
                <c:pt idx="94">
                  <c:v>10</c:v>
                </c:pt>
                <c:pt idx="95">
                  <c:v>9</c:v>
                </c:pt>
                <c:pt idx="96">
                  <c:v>9</c:v>
                </c:pt>
                <c:pt idx="97">
                  <c:v>13</c:v>
                </c:pt>
                <c:pt idx="98">
                  <c:v>7</c:v>
                </c:pt>
                <c:pt idx="99">
                  <c:v>28</c:v>
                </c:pt>
                <c:pt idx="100">
                  <c:v>22</c:v>
                </c:pt>
                <c:pt idx="101">
                  <c:v>18</c:v>
                </c:pt>
                <c:pt idx="102">
                  <c:v>16</c:v>
                </c:pt>
                <c:pt idx="103">
                  <c:v>12</c:v>
                </c:pt>
                <c:pt idx="104">
                  <c:v>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variantTypeHistograms!$E$1</c:f>
              <c:strCache>
                <c:ptCount val="1"/>
                <c:pt idx="0">
                  <c:v>Frameshifts</c:v>
                </c:pt>
              </c:strCache>
            </c:strRef>
          </c:tx>
          <c:marker>
            <c:symbol val="none"/>
          </c:marker>
          <c:cat>
            <c:numRef>
              <c:f>variantTypeHistograms!$A$3:$A$107</c:f>
              <c:numCache>
                <c:formatCode>General</c:formatCode>
                <c:ptCount val="1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</c:numCache>
            </c:numRef>
          </c:cat>
          <c:val>
            <c:numRef>
              <c:f>variantTypeHistograms!$E$3:$E$107</c:f>
              <c:numCache>
                <c:formatCode>General</c:formatCode>
                <c:ptCount val="105"/>
                <c:pt idx="0">
                  <c:v>87524</c:v>
                </c:pt>
                <c:pt idx="1">
                  <c:v>26903</c:v>
                </c:pt>
                <c:pt idx="2">
                  <c:v>14561</c:v>
                </c:pt>
                <c:pt idx="3">
                  <c:v>9356</c:v>
                </c:pt>
                <c:pt idx="4">
                  <c:v>6664</c:v>
                </c:pt>
                <c:pt idx="5">
                  <c:v>4804</c:v>
                </c:pt>
                <c:pt idx="6">
                  <c:v>4005</c:v>
                </c:pt>
                <c:pt idx="7">
                  <c:v>3213</c:v>
                </c:pt>
                <c:pt idx="8">
                  <c:v>2688</c:v>
                </c:pt>
                <c:pt idx="9">
                  <c:v>2157</c:v>
                </c:pt>
                <c:pt idx="10">
                  <c:v>1981</c:v>
                </c:pt>
                <c:pt idx="11">
                  <c:v>1636</c:v>
                </c:pt>
                <c:pt idx="12">
                  <c:v>1542</c:v>
                </c:pt>
                <c:pt idx="13">
                  <c:v>1294</c:v>
                </c:pt>
                <c:pt idx="14">
                  <c:v>1161</c:v>
                </c:pt>
                <c:pt idx="15">
                  <c:v>1067</c:v>
                </c:pt>
                <c:pt idx="16">
                  <c:v>1033</c:v>
                </c:pt>
                <c:pt idx="17">
                  <c:v>937</c:v>
                </c:pt>
                <c:pt idx="18">
                  <c:v>846</c:v>
                </c:pt>
                <c:pt idx="19">
                  <c:v>701</c:v>
                </c:pt>
                <c:pt idx="20">
                  <c:v>639</c:v>
                </c:pt>
                <c:pt idx="21">
                  <c:v>613</c:v>
                </c:pt>
                <c:pt idx="22">
                  <c:v>619</c:v>
                </c:pt>
                <c:pt idx="23">
                  <c:v>463</c:v>
                </c:pt>
                <c:pt idx="24">
                  <c:v>542</c:v>
                </c:pt>
                <c:pt idx="25">
                  <c:v>402</c:v>
                </c:pt>
                <c:pt idx="26">
                  <c:v>445</c:v>
                </c:pt>
                <c:pt idx="27">
                  <c:v>401</c:v>
                </c:pt>
                <c:pt idx="28">
                  <c:v>377</c:v>
                </c:pt>
                <c:pt idx="29">
                  <c:v>411</c:v>
                </c:pt>
                <c:pt idx="30">
                  <c:v>330</c:v>
                </c:pt>
                <c:pt idx="31">
                  <c:v>333</c:v>
                </c:pt>
                <c:pt idx="32">
                  <c:v>334</c:v>
                </c:pt>
                <c:pt idx="33">
                  <c:v>306</c:v>
                </c:pt>
                <c:pt idx="34">
                  <c:v>269</c:v>
                </c:pt>
                <c:pt idx="35">
                  <c:v>283</c:v>
                </c:pt>
                <c:pt idx="36">
                  <c:v>254</c:v>
                </c:pt>
                <c:pt idx="37">
                  <c:v>255</c:v>
                </c:pt>
                <c:pt idx="38">
                  <c:v>187</c:v>
                </c:pt>
                <c:pt idx="39">
                  <c:v>188</c:v>
                </c:pt>
                <c:pt idx="40">
                  <c:v>202</c:v>
                </c:pt>
                <c:pt idx="41">
                  <c:v>228</c:v>
                </c:pt>
                <c:pt idx="42">
                  <c:v>206</c:v>
                </c:pt>
                <c:pt idx="43">
                  <c:v>185</c:v>
                </c:pt>
                <c:pt idx="44">
                  <c:v>203</c:v>
                </c:pt>
                <c:pt idx="45">
                  <c:v>167</c:v>
                </c:pt>
                <c:pt idx="46">
                  <c:v>140</c:v>
                </c:pt>
                <c:pt idx="47">
                  <c:v>165</c:v>
                </c:pt>
                <c:pt idx="48">
                  <c:v>153</c:v>
                </c:pt>
                <c:pt idx="49">
                  <c:v>151</c:v>
                </c:pt>
                <c:pt idx="50">
                  <c:v>116</c:v>
                </c:pt>
                <c:pt idx="51">
                  <c:v>154</c:v>
                </c:pt>
                <c:pt idx="52">
                  <c:v>133</c:v>
                </c:pt>
                <c:pt idx="53">
                  <c:v>132</c:v>
                </c:pt>
                <c:pt idx="54">
                  <c:v>132</c:v>
                </c:pt>
                <c:pt idx="55">
                  <c:v>96</c:v>
                </c:pt>
                <c:pt idx="56">
                  <c:v>112</c:v>
                </c:pt>
                <c:pt idx="57">
                  <c:v>108</c:v>
                </c:pt>
                <c:pt idx="58">
                  <c:v>116</c:v>
                </c:pt>
                <c:pt idx="59">
                  <c:v>98</c:v>
                </c:pt>
                <c:pt idx="60">
                  <c:v>87</c:v>
                </c:pt>
                <c:pt idx="61">
                  <c:v>99</c:v>
                </c:pt>
                <c:pt idx="62">
                  <c:v>95</c:v>
                </c:pt>
                <c:pt idx="63">
                  <c:v>96</c:v>
                </c:pt>
                <c:pt idx="64">
                  <c:v>85</c:v>
                </c:pt>
                <c:pt idx="65">
                  <c:v>65</c:v>
                </c:pt>
                <c:pt idx="66">
                  <c:v>80</c:v>
                </c:pt>
                <c:pt idx="67">
                  <c:v>86</c:v>
                </c:pt>
                <c:pt idx="68">
                  <c:v>85</c:v>
                </c:pt>
                <c:pt idx="69">
                  <c:v>86</c:v>
                </c:pt>
                <c:pt idx="70">
                  <c:v>64</c:v>
                </c:pt>
                <c:pt idx="71">
                  <c:v>57</c:v>
                </c:pt>
                <c:pt idx="72">
                  <c:v>48</c:v>
                </c:pt>
                <c:pt idx="73">
                  <c:v>76</c:v>
                </c:pt>
                <c:pt idx="74">
                  <c:v>52</c:v>
                </c:pt>
                <c:pt idx="75">
                  <c:v>62</c:v>
                </c:pt>
                <c:pt idx="76">
                  <c:v>64</c:v>
                </c:pt>
                <c:pt idx="77">
                  <c:v>68</c:v>
                </c:pt>
                <c:pt idx="78">
                  <c:v>61</c:v>
                </c:pt>
                <c:pt idx="79">
                  <c:v>48</c:v>
                </c:pt>
                <c:pt idx="80">
                  <c:v>54</c:v>
                </c:pt>
                <c:pt idx="81">
                  <c:v>43</c:v>
                </c:pt>
                <c:pt idx="82">
                  <c:v>56</c:v>
                </c:pt>
                <c:pt idx="83">
                  <c:v>56</c:v>
                </c:pt>
                <c:pt idx="84">
                  <c:v>62</c:v>
                </c:pt>
                <c:pt idx="85">
                  <c:v>56</c:v>
                </c:pt>
                <c:pt idx="86">
                  <c:v>50</c:v>
                </c:pt>
                <c:pt idx="87">
                  <c:v>51</c:v>
                </c:pt>
                <c:pt idx="88">
                  <c:v>49</c:v>
                </c:pt>
                <c:pt idx="89">
                  <c:v>43</c:v>
                </c:pt>
                <c:pt idx="90">
                  <c:v>49</c:v>
                </c:pt>
                <c:pt idx="91">
                  <c:v>42</c:v>
                </c:pt>
                <c:pt idx="92">
                  <c:v>53</c:v>
                </c:pt>
                <c:pt idx="93">
                  <c:v>35</c:v>
                </c:pt>
                <c:pt idx="94">
                  <c:v>32</c:v>
                </c:pt>
                <c:pt idx="95">
                  <c:v>43</c:v>
                </c:pt>
                <c:pt idx="96">
                  <c:v>24</c:v>
                </c:pt>
                <c:pt idx="97">
                  <c:v>47</c:v>
                </c:pt>
                <c:pt idx="98">
                  <c:v>36</c:v>
                </c:pt>
                <c:pt idx="99">
                  <c:v>43</c:v>
                </c:pt>
                <c:pt idx="100">
                  <c:v>40</c:v>
                </c:pt>
                <c:pt idx="101">
                  <c:v>35</c:v>
                </c:pt>
                <c:pt idx="102">
                  <c:v>55</c:v>
                </c:pt>
                <c:pt idx="103">
                  <c:v>53</c:v>
                </c:pt>
                <c:pt idx="104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62656"/>
        <c:axId val="138211840"/>
      </c:lineChart>
      <c:catAx>
        <c:axId val="14586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Patients with Feature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8211840"/>
        <c:crosses val="autoZero"/>
        <c:auto val="1"/>
        <c:lblAlgn val="ctr"/>
        <c:lblOffset val="100"/>
        <c:noMultiLvlLbl val="0"/>
      </c:catAx>
      <c:valAx>
        <c:axId val="138211840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Features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586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8454222843276"/>
          <c:y val="2.8268281062470754E-2"/>
          <c:w val="0.24707438924090422"/>
          <c:h val="0.22398929399154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 i="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'43rightGt9'!$L$1</c:f>
              <c:strCache>
                <c:ptCount val="1"/>
                <c:pt idx="0">
                  <c:v>Reads Max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'43rightGt9'!$A$2:$A$197</c:f>
              <c:numCache>
                <c:formatCode>General</c:formatCode>
                <c:ptCount val="196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11</c:v>
                </c:pt>
                <c:pt idx="4">
                  <c:v>35</c:v>
                </c:pt>
                <c:pt idx="5">
                  <c:v>21</c:v>
                </c:pt>
                <c:pt idx="6">
                  <c:v>11</c:v>
                </c:pt>
                <c:pt idx="7">
                  <c:v>28</c:v>
                </c:pt>
                <c:pt idx="8">
                  <c:v>21</c:v>
                </c:pt>
                <c:pt idx="9">
                  <c:v>22</c:v>
                </c:pt>
                <c:pt idx="10">
                  <c:v>27</c:v>
                </c:pt>
                <c:pt idx="11">
                  <c:v>36</c:v>
                </c:pt>
                <c:pt idx="12">
                  <c:v>19</c:v>
                </c:pt>
                <c:pt idx="13">
                  <c:v>33</c:v>
                </c:pt>
                <c:pt idx="14">
                  <c:v>22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6</c:v>
                </c:pt>
                <c:pt idx="19">
                  <c:v>34</c:v>
                </c:pt>
                <c:pt idx="20">
                  <c:v>9</c:v>
                </c:pt>
                <c:pt idx="21">
                  <c:v>26</c:v>
                </c:pt>
                <c:pt idx="22">
                  <c:v>7</c:v>
                </c:pt>
                <c:pt idx="23">
                  <c:v>17</c:v>
                </c:pt>
                <c:pt idx="24">
                  <c:v>1</c:v>
                </c:pt>
                <c:pt idx="25">
                  <c:v>7</c:v>
                </c:pt>
                <c:pt idx="26">
                  <c:v>32</c:v>
                </c:pt>
                <c:pt idx="27">
                  <c:v>30</c:v>
                </c:pt>
                <c:pt idx="28">
                  <c:v>18</c:v>
                </c:pt>
                <c:pt idx="29">
                  <c:v>2</c:v>
                </c:pt>
                <c:pt idx="30">
                  <c:v>2</c:v>
                </c:pt>
                <c:pt idx="31">
                  <c:v>3</c:v>
                </c:pt>
                <c:pt idx="32">
                  <c:v>8</c:v>
                </c:pt>
                <c:pt idx="33">
                  <c:v>14</c:v>
                </c:pt>
                <c:pt idx="34">
                  <c:v>36</c:v>
                </c:pt>
                <c:pt idx="35">
                  <c:v>20</c:v>
                </c:pt>
                <c:pt idx="36">
                  <c:v>2</c:v>
                </c:pt>
                <c:pt idx="37">
                  <c:v>17</c:v>
                </c:pt>
                <c:pt idx="38">
                  <c:v>20</c:v>
                </c:pt>
                <c:pt idx="39">
                  <c:v>4</c:v>
                </c:pt>
                <c:pt idx="40">
                  <c:v>7</c:v>
                </c:pt>
                <c:pt idx="41">
                  <c:v>2</c:v>
                </c:pt>
                <c:pt idx="42">
                  <c:v>1</c:v>
                </c:pt>
                <c:pt idx="43">
                  <c:v>20</c:v>
                </c:pt>
                <c:pt idx="44">
                  <c:v>28</c:v>
                </c:pt>
                <c:pt idx="45">
                  <c:v>1</c:v>
                </c:pt>
                <c:pt idx="46">
                  <c:v>3</c:v>
                </c:pt>
                <c:pt idx="47">
                  <c:v>7</c:v>
                </c:pt>
                <c:pt idx="48">
                  <c:v>19</c:v>
                </c:pt>
                <c:pt idx="49">
                  <c:v>28</c:v>
                </c:pt>
                <c:pt idx="50">
                  <c:v>2</c:v>
                </c:pt>
                <c:pt idx="51">
                  <c:v>4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10</c:v>
                </c:pt>
                <c:pt idx="58">
                  <c:v>33</c:v>
                </c:pt>
                <c:pt idx="59">
                  <c:v>9</c:v>
                </c:pt>
                <c:pt idx="60">
                  <c:v>3</c:v>
                </c:pt>
                <c:pt idx="61">
                  <c:v>27</c:v>
                </c:pt>
                <c:pt idx="62">
                  <c:v>11</c:v>
                </c:pt>
                <c:pt idx="63">
                  <c:v>2</c:v>
                </c:pt>
                <c:pt idx="64">
                  <c:v>30</c:v>
                </c:pt>
                <c:pt idx="65">
                  <c:v>25</c:v>
                </c:pt>
                <c:pt idx="66">
                  <c:v>9</c:v>
                </c:pt>
                <c:pt idx="67">
                  <c:v>13</c:v>
                </c:pt>
                <c:pt idx="68">
                  <c:v>7</c:v>
                </c:pt>
                <c:pt idx="69">
                  <c:v>1</c:v>
                </c:pt>
                <c:pt idx="70">
                  <c:v>1</c:v>
                </c:pt>
                <c:pt idx="71">
                  <c:v>32</c:v>
                </c:pt>
                <c:pt idx="72">
                  <c:v>3</c:v>
                </c:pt>
                <c:pt idx="73">
                  <c:v>1</c:v>
                </c:pt>
                <c:pt idx="74">
                  <c:v>5</c:v>
                </c:pt>
                <c:pt idx="75">
                  <c:v>6</c:v>
                </c:pt>
                <c:pt idx="76">
                  <c:v>32</c:v>
                </c:pt>
                <c:pt idx="77">
                  <c:v>10</c:v>
                </c:pt>
                <c:pt idx="78">
                  <c:v>11</c:v>
                </c:pt>
                <c:pt idx="79">
                  <c:v>21</c:v>
                </c:pt>
                <c:pt idx="80">
                  <c:v>1</c:v>
                </c:pt>
                <c:pt idx="81">
                  <c:v>4</c:v>
                </c:pt>
                <c:pt idx="82">
                  <c:v>10</c:v>
                </c:pt>
                <c:pt idx="83">
                  <c:v>4</c:v>
                </c:pt>
                <c:pt idx="84">
                  <c:v>11</c:v>
                </c:pt>
                <c:pt idx="85">
                  <c:v>4</c:v>
                </c:pt>
                <c:pt idx="86">
                  <c:v>4</c:v>
                </c:pt>
                <c:pt idx="87">
                  <c:v>15</c:v>
                </c:pt>
                <c:pt idx="88">
                  <c:v>2</c:v>
                </c:pt>
                <c:pt idx="89">
                  <c:v>4</c:v>
                </c:pt>
                <c:pt idx="90">
                  <c:v>20</c:v>
                </c:pt>
                <c:pt idx="91">
                  <c:v>36</c:v>
                </c:pt>
                <c:pt idx="92">
                  <c:v>2</c:v>
                </c:pt>
                <c:pt idx="93">
                  <c:v>3</c:v>
                </c:pt>
                <c:pt idx="94">
                  <c:v>1</c:v>
                </c:pt>
                <c:pt idx="95">
                  <c:v>1</c:v>
                </c:pt>
                <c:pt idx="96">
                  <c:v>29</c:v>
                </c:pt>
                <c:pt idx="97">
                  <c:v>1</c:v>
                </c:pt>
                <c:pt idx="98">
                  <c:v>11</c:v>
                </c:pt>
                <c:pt idx="99">
                  <c:v>12</c:v>
                </c:pt>
                <c:pt idx="100">
                  <c:v>8</c:v>
                </c:pt>
                <c:pt idx="101">
                  <c:v>17</c:v>
                </c:pt>
                <c:pt idx="102">
                  <c:v>15</c:v>
                </c:pt>
                <c:pt idx="103">
                  <c:v>2</c:v>
                </c:pt>
                <c:pt idx="104">
                  <c:v>1</c:v>
                </c:pt>
                <c:pt idx="105">
                  <c:v>3</c:v>
                </c:pt>
                <c:pt idx="106">
                  <c:v>4</c:v>
                </c:pt>
                <c:pt idx="107">
                  <c:v>19</c:v>
                </c:pt>
                <c:pt idx="108">
                  <c:v>8</c:v>
                </c:pt>
                <c:pt idx="109">
                  <c:v>2</c:v>
                </c:pt>
                <c:pt idx="110">
                  <c:v>1</c:v>
                </c:pt>
                <c:pt idx="111">
                  <c:v>1</c:v>
                </c:pt>
                <c:pt idx="112">
                  <c:v>35</c:v>
                </c:pt>
                <c:pt idx="113">
                  <c:v>2</c:v>
                </c:pt>
                <c:pt idx="114">
                  <c:v>3</c:v>
                </c:pt>
                <c:pt idx="115">
                  <c:v>2</c:v>
                </c:pt>
                <c:pt idx="116">
                  <c:v>3</c:v>
                </c:pt>
                <c:pt idx="117">
                  <c:v>20</c:v>
                </c:pt>
                <c:pt idx="118">
                  <c:v>1</c:v>
                </c:pt>
                <c:pt idx="119">
                  <c:v>11</c:v>
                </c:pt>
                <c:pt idx="120">
                  <c:v>29</c:v>
                </c:pt>
                <c:pt idx="121">
                  <c:v>6</c:v>
                </c:pt>
                <c:pt idx="122">
                  <c:v>2</c:v>
                </c:pt>
                <c:pt idx="123">
                  <c:v>2</c:v>
                </c:pt>
                <c:pt idx="124">
                  <c:v>3</c:v>
                </c:pt>
                <c:pt idx="125">
                  <c:v>2</c:v>
                </c:pt>
                <c:pt idx="126">
                  <c:v>5</c:v>
                </c:pt>
                <c:pt idx="127">
                  <c:v>8</c:v>
                </c:pt>
                <c:pt idx="128">
                  <c:v>2</c:v>
                </c:pt>
                <c:pt idx="129">
                  <c:v>6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9</c:v>
                </c:pt>
                <c:pt idx="134">
                  <c:v>6</c:v>
                </c:pt>
                <c:pt idx="135">
                  <c:v>2</c:v>
                </c:pt>
                <c:pt idx="136">
                  <c:v>16</c:v>
                </c:pt>
                <c:pt idx="137">
                  <c:v>1</c:v>
                </c:pt>
                <c:pt idx="138">
                  <c:v>30</c:v>
                </c:pt>
                <c:pt idx="139">
                  <c:v>1</c:v>
                </c:pt>
                <c:pt idx="140">
                  <c:v>1</c:v>
                </c:pt>
                <c:pt idx="141">
                  <c:v>3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2</c:v>
                </c:pt>
                <c:pt idx="148">
                  <c:v>1</c:v>
                </c:pt>
                <c:pt idx="149">
                  <c:v>2</c:v>
                </c:pt>
                <c:pt idx="150">
                  <c:v>1</c:v>
                </c:pt>
                <c:pt idx="151">
                  <c:v>2</c:v>
                </c:pt>
                <c:pt idx="152">
                  <c:v>1</c:v>
                </c:pt>
                <c:pt idx="153">
                  <c:v>3</c:v>
                </c:pt>
                <c:pt idx="154">
                  <c:v>7</c:v>
                </c:pt>
                <c:pt idx="155">
                  <c:v>1</c:v>
                </c:pt>
                <c:pt idx="156">
                  <c:v>2</c:v>
                </c:pt>
                <c:pt idx="157">
                  <c:v>5</c:v>
                </c:pt>
                <c:pt idx="158">
                  <c:v>1</c:v>
                </c:pt>
                <c:pt idx="159">
                  <c:v>2</c:v>
                </c:pt>
                <c:pt idx="160">
                  <c:v>1</c:v>
                </c:pt>
                <c:pt idx="161">
                  <c:v>6</c:v>
                </c:pt>
                <c:pt idx="162">
                  <c:v>4</c:v>
                </c:pt>
                <c:pt idx="163">
                  <c:v>4</c:v>
                </c:pt>
                <c:pt idx="164">
                  <c:v>1</c:v>
                </c:pt>
                <c:pt idx="165">
                  <c:v>3</c:v>
                </c:pt>
                <c:pt idx="166">
                  <c:v>4</c:v>
                </c:pt>
                <c:pt idx="167">
                  <c:v>1</c:v>
                </c:pt>
                <c:pt idx="168">
                  <c:v>11</c:v>
                </c:pt>
                <c:pt idx="169">
                  <c:v>1</c:v>
                </c:pt>
                <c:pt idx="170">
                  <c:v>8</c:v>
                </c:pt>
                <c:pt idx="171">
                  <c:v>1</c:v>
                </c:pt>
                <c:pt idx="172">
                  <c:v>2</c:v>
                </c:pt>
                <c:pt idx="173">
                  <c:v>5</c:v>
                </c:pt>
                <c:pt idx="174">
                  <c:v>2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2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2</c:v>
                </c:pt>
                <c:pt idx="186">
                  <c:v>2</c:v>
                </c:pt>
                <c:pt idx="187">
                  <c:v>1</c:v>
                </c:pt>
                <c:pt idx="188">
                  <c:v>3</c:v>
                </c:pt>
                <c:pt idx="189">
                  <c:v>1</c:v>
                </c:pt>
                <c:pt idx="190">
                  <c:v>2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2</c:v>
                </c:pt>
                <c:pt idx="195">
                  <c:v>3</c:v>
                </c:pt>
              </c:numCache>
            </c:numRef>
          </c:xVal>
          <c:yVal>
            <c:numRef>
              <c:f>'43rightGt9'!$L$2:$L$197</c:f>
              <c:numCache>
                <c:formatCode>General</c:formatCode>
                <c:ptCount val="196"/>
                <c:pt idx="0">
                  <c:v>900</c:v>
                </c:pt>
                <c:pt idx="1">
                  <c:v>37</c:v>
                </c:pt>
                <c:pt idx="2">
                  <c:v>2</c:v>
                </c:pt>
                <c:pt idx="3">
                  <c:v>27</c:v>
                </c:pt>
                <c:pt idx="4">
                  <c:v>775</c:v>
                </c:pt>
                <c:pt idx="5">
                  <c:v>27</c:v>
                </c:pt>
                <c:pt idx="6">
                  <c:v>68</c:v>
                </c:pt>
                <c:pt idx="7">
                  <c:v>135</c:v>
                </c:pt>
                <c:pt idx="8">
                  <c:v>4</c:v>
                </c:pt>
                <c:pt idx="9">
                  <c:v>38</c:v>
                </c:pt>
                <c:pt idx="10">
                  <c:v>42</c:v>
                </c:pt>
                <c:pt idx="11">
                  <c:v>1</c:v>
                </c:pt>
                <c:pt idx="12">
                  <c:v>10</c:v>
                </c:pt>
                <c:pt idx="13">
                  <c:v>1</c:v>
                </c:pt>
                <c:pt idx="14">
                  <c:v>62</c:v>
                </c:pt>
                <c:pt idx="15">
                  <c:v>12</c:v>
                </c:pt>
                <c:pt idx="16">
                  <c:v>208</c:v>
                </c:pt>
                <c:pt idx="17">
                  <c:v>1</c:v>
                </c:pt>
                <c:pt idx="18">
                  <c:v>130</c:v>
                </c:pt>
                <c:pt idx="19">
                  <c:v>884</c:v>
                </c:pt>
                <c:pt idx="20">
                  <c:v>2</c:v>
                </c:pt>
                <c:pt idx="21">
                  <c:v>110</c:v>
                </c:pt>
                <c:pt idx="22">
                  <c:v>2</c:v>
                </c:pt>
                <c:pt idx="23">
                  <c:v>33</c:v>
                </c:pt>
                <c:pt idx="24">
                  <c:v>1</c:v>
                </c:pt>
                <c:pt idx="25">
                  <c:v>16</c:v>
                </c:pt>
                <c:pt idx="26">
                  <c:v>1</c:v>
                </c:pt>
                <c:pt idx="27">
                  <c:v>116</c:v>
                </c:pt>
                <c:pt idx="28">
                  <c:v>6</c:v>
                </c:pt>
                <c:pt idx="29">
                  <c:v>1</c:v>
                </c:pt>
                <c:pt idx="30">
                  <c:v>1</c:v>
                </c:pt>
                <c:pt idx="31">
                  <c:v>4</c:v>
                </c:pt>
                <c:pt idx="32">
                  <c:v>12</c:v>
                </c:pt>
                <c:pt idx="33">
                  <c:v>13</c:v>
                </c:pt>
                <c:pt idx="34">
                  <c:v>893</c:v>
                </c:pt>
                <c:pt idx="35">
                  <c:v>283</c:v>
                </c:pt>
                <c:pt idx="36">
                  <c:v>34</c:v>
                </c:pt>
                <c:pt idx="37">
                  <c:v>3</c:v>
                </c:pt>
                <c:pt idx="38">
                  <c:v>37</c:v>
                </c:pt>
                <c:pt idx="39">
                  <c:v>1</c:v>
                </c:pt>
                <c:pt idx="40">
                  <c:v>170</c:v>
                </c:pt>
                <c:pt idx="41">
                  <c:v>2</c:v>
                </c:pt>
                <c:pt idx="42">
                  <c:v>2</c:v>
                </c:pt>
                <c:pt idx="43">
                  <c:v>118</c:v>
                </c:pt>
                <c:pt idx="44">
                  <c:v>267</c:v>
                </c:pt>
                <c:pt idx="45">
                  <c:v>2</c:v>
                </c:pt>
                <c:pt idx="46">
                  <c:v>107</c:v>
                </c:pt>
                <c:pt idx="47">
                  <c:v>6</c:v>
                </c:pt>
                <c:pt idx="48">
                  <c:v>196</c:v>
                </c:pt>
                <c:pt idx="49">
                  <c:v>65</c:v>
                </c:pt>
                <c:pt idx="50">
                  <c:v>41</c:v>
                </c:pt>
                <c:pt idx="51">
                  <c:v>14</c:v>
                </c:pt>
                <c:pt idx="52">
                  <c:v>69</c:v>
                </c:pt>
                <c:pt idx="53">
                  <c:v>95</c:v>
                </c:pt>
                <c:pt idx="54">
                  <c:v>20</c:v>
                </c:pt>
                <c:pt idx="55">
                  <c:v>34</c:v>
                </c:pt>
                <c:pt idx="56">
                  <c:v>20</c:v>
                </c:pt>
                <c:pt idx="57">
                  <c:v>59</c:v>
                </c:pt>
                <c:pt idx="58">
                  <c:v>216</c:v>
                </c:pt>
                <c:pt idx="59">
                  <c:v>134</c:v>
                </c:pt>
                <c:pt idx="60">
                  <c:v>34</c:v>
                </c:pt>
                <c:pt idx="61">
                  <c:v>48</c:v>
                </c:pt>
                <c:pt idx="62">
                  <c:v>2</c:v>
                </c:pt>
                <c:pt idx="63">
                  <c:v>12</c:v>
                </c:pt>
                <c:pt idx="64">
                  <c:v>1</c:v>
                </c:pt>
                <c:pt idx="65">
                  <c:v>39</c:v>
                </c:pt>
                <c:pt idx="66">
                  <c:v>82</c:v>
                </c:pt>
                <c:pt idx="67">
                  <c:v>24</c:v>
                </c:pt>
                <c:pt idx="68">
                  <c:v>1</c:v>
                </c:pt>
                <c:pt idx="69">
                  <c:v>14</c:v>
                </c:pt>
                <c:pt idx="70">
                  <c:v>1</c:v>
                </c:pt>
                <c:pt idx="71">
                  <c:v>133</c:v>
                </c:pt>
                <c:pt idx="72">
                  <c:v>1</c:v>
                </c:pt>
                <c:pt idx="73">
                  <c:v>1</c:v>
                </c:pt>
                <c:pt idx="74">
                  <c:v>4</c:v>
                </c:pt>
                <c:pt idx="75">
                  <c:v>1</c:v>
                </c:pt>
                <c:pt idx="76">
                  <c:v>75</c:v>
                </c:pt>
                <c:pt idx="77">
                  <c:v>1</c:v>
                </c:pt>
                <c:pt idx="78">
                  <c:v>115</c:v>
                </c:pt>
                <c:pt idx="79">
                  <c:v>61</c:v>
                </c:pt>
                <c:pt idx="80">
                  <c:v>13</c:v>
                </c:pt>
                <c:pt idx="81">
                  <c:v>28</c:v>
                </c:pt>
                <c:pt idx="82">
                  <c:v>16</c:v>
                </c:pt>
                <c:pt idx="83">
                  <c:v>2</c:v>
                </c:pt>
                <c:pt idx="84">
                  <c:v>2</c:v>
                </c:pt>
                <c:pt idx="85">
                  <c:v>29</c:v>
                </c:pt>
                <c:pt idx="86">
                  <c:v>26</c:v>
                </c:pt>
                <c:pt idx="87">
                  <c:v>12</c:v>
                </c:pt>
                <c:pt idx="88">
                  <c:v>167</c:v>
                </c:pt>
                <c:pt idx="89">
                  <c:v>6</c:v>
                </c:pt>
                <c:pt idx="90">
                  <c:v>62</c:v>
                </c:pt>
                <c:pt idx="91">
                  <c:v>324</c:v>
                </c:pt>
                <c:pt idx="92">
                  <c:v>46</c:v>
                </c:pt>
                <c:pt idx="93">
                  <c:v>92</c:v>
                </c:pt>
                <c:pt idx="94">
                  <c:v>5</c:v>
                </c:pt>
                <c:pt idx="95">
                  <c:v>1037</c:v>
                </c:pt>
                <c:pt idx="96">
                  <c:v>8</c:v>
                </c:pt>
                <c:pt idx="97">
                  <c:v>66</c:v>
                </c:pt>
                <c:pt idx="98">
                  <c:v>36</c:v>
                </c:pt>
                <c:pt idx="99">
                  <c:v>17</c:v>
                </c:pt>
                <c:pt idx="100">
                  <c:v>49</c:v>
                </c:pt>
                <c:pt idx="101">
                  <c:v>44</c:v>
                </c:pt>
                <c:pt idx="102">
                  <c:v>57</c:v>
                </c:pt>
                <c:pt idx="103">
                  <c:v>49</c:v>
                </c:pt>
                <c:pt idx="104">
                  <c:v>15</c:v>
                </c:pt>
                <c:pt idx="105">
                  <c:v>19</c:v>
                </c:pt>
                <c:pt idx="106">
                  <c:v>2</c:v>
                </c:pt>
                <c:pt idx="107">
                  <c:v>4</c:v>
                </c:pt>
                <c:pt idx="108">
                  <c:v>14</c:v>
                </c:pt>
                <c:pt idx="109">
                  <c:v>2</c:v>
                </c:pt>
                <c:pt idx="110">
                  <c:v>5</c:v>
                </c:pt>
                <c:pt idx="111">
                  <c:v>9</c:v>
                </c:pt>
                <c:pt idx="112">
                  <c:v>23</c:v>
                </c:pt>
                <c:pt idx="113">
                  <c:v>16</c:v>
                </c:pt>
                <c:pt idx="114">
                  <c:v>4</c:v>
                </c:pt>
                <c:pt idx="115">
                  <c:v>274</c:v>
                </c:pt>
                <c:pt idx="116">
                  <c:v>3</c:v>
                </c:pt>
                <c:pt idx="117">
                  <c:v>228</c:v>
                </c:pt>
                <c:pt idx="118">
                  <c:v>8</c:v>
                </c:pt>
                <c:pt idx="119">
                  <c:v>384</c:v>
                </c:pt>
                <c:pt idx="120">
                  <c:v>3</c:v>
                </c:pt>
                <c:pt idx="121">
                  <c:v>17</c:v>
                </c:pt>
                <c:pt idx="122">
                  <c:v>22</c:v>
                </c:pt>
                <c:pt idx="123">
                  <c:v>7</c:v>
                </c:pt>
                <c:pt idx="124">
                  <c:v>1</c:v>
                </c:pt>
                <c:pt idx="125">
                  <c:v>45</c:v>
                </c:pt>
                <c:pt idx="126">
                  <c:v>1</c:v>
                </c:pt>
                <c:pt idx="127">
                  <c:v>1</c:v>
                </c:pt>
                <c:pt idx="128">
                  <c:v>2</c:v>
                </c:pt>
                <c:pt idx="129">
                  <c:v>1</c:v>
                </c:pt>
                <c:pt idx="130">
                  <c:v>11</c:v>
                </c:pt>
                <c:pt idx="131">
                  <c:v>6</c:v>
                </c:pt>
                <c:pt idx="132">
                  <c:v>1</c:v>
                </c:pt>
                <c:pt idx="133">
                  <c:v>149</c:v>
                </c:pt>
                <c:pt idx="134">
                  <c:v>13</c:v>
                </c:pt>
                <c:pt idx="135">
                  <c:v>30</c:v>
                </c:pt>
                <c:pt idx="136">
                  <c:v>34</c:v>
                </c:pt>
                <c:pt idx="137">
                  <c:v>14</c:v>
                </c:pt>
                <c:pt idx="138">
                  <c:v>16</c:v>
                </c:pt>
                <c:pt idx="139">
                  <c:v>884</c:v>
                </c:pt>
                <c:pt idx="140">
                  <c:v>1</c:v>
                </c:pt>
                <c:pt idx="141">
                  <c:v>2</c:v>
                </c:pt>
                <c:pt idx="142">
                  <c:v>6</c:v>
                </c:pt>
                <c:pt idx="143">
                  <c:v>1</c:v>
                </c:pt>
                <c:pt idx="144">
                  <c:v>1</c:v>
                </c:pt>
                <c:pt idx="145">
                  <c:v>21</c:v>
                </c:pt>
                <c:pt idx="146">
                  <c:v>47</c:v>
                </c:pt>
                <c:pt idx="147">
                  <c:v>2</c:v>
                </c:pt>
                <c:pt idx="148">
                  <c:v>863</c:v>
                </c:pt>
                <c:pt idx="149">
                  <c:v>4</c:v>
                </c:pt>
                <c:pt idx="150">
                  <c:v>15</c:v>
                </c:pt>
                <c:pt idx="151">
                  <c:v>12</c:v>
                </c:pt>
                <c:pt idx="152">
                  <c:v>8</c:v>
                </c:pt>
                <c:pt idx="153">
                  <c:v>39</c:v>
                </c:pt>
                <c:pt idx="154">
                  <c:v>4</c:v>
                </c:pt>
                <c:pt idx="155">
                  <c:v>1</c:v>
                </c:pt>
                <c:pt idx="156">
                  <c:v>1</c:v>
                </c:pt>
                <c:pt idx="157">
                  <c:v>2</c:v>
                </c:pt>
                <c:pt idx="158">
                  <c:v>68</c:v>
                </c:pt>
                <c:pt idx="159">
                  <c:v>13</c:v>
                </c:pt>
                <c:pt idx="160">
                  <c:v>1</c:v>
                </c:pt>
                <c:pt idx="161">
                  <c:v>74</c:v>
                </c:pt>
                <c:pt idx="162">
                  <c:v>11</c:v>
                </c:pt>
                <c:pt idx="163">
                  <c:v>3</c:v>
                </c:pt>
                <c:pt idx="164">
                  <c:v>4</c:v>
                </c:pt>
                <c:pt idx="165">
                  <c:v>101</c:v>
                </c:pt>
                <c:pt idx="166">
                  <c:v>8</c:v>
                </c:pt>
                <c:pt idx="167">
                  <c:v>1</c:v>
                </c:pt>
                <c:pt idx="168">
                  <c:v>87</c:v>
                </c:pt>
                <c:pt idx="169">
                  <c:v>99</c:v>
                </c:pt>
                <c:pt idx="170">
                  <c:v>3</c:v>
                </c:pt>
                <c:pt idx="171">
                  <c:v>4</c:v>
                </c:pt>
                <c:pt idx="172">
                  <c:v>1</c:v>
                </c:pt>
                <c:pt idx="173">
                  <c:v>3</c:v>
                </c:pt>
                <c:pt idx="174">
                  <c:v>1</c:v>
                </c:pt>
                <c:pt idx="175">
                  <c:v>2</c:v>
                </c:pt>
                <c:pt idx="176">
                  <c:v>2</c:v>
                </c:pt>
                <c:pt idx="177">
                  <c:v>8</c:v>
                </c:pt>
                <c:pt idx="178">
                  <c:v>11</c:v>
                </c:pt>
                <c:pt idx="179">
                  <c:v>21</c:v>
                </c:pt>
                <c:pt idx="180">
                  <c:v>32</c:v>
                </c:pt>
                <c:pt idx="181">
                  <c:v>13</c:v>
                </c:pt>
                <c:pt idx="182">
                  <c:v>2</c:v>
                </c:pt>
                <c:pt idx="183">
                  <c:v>92</c:v>
                </c:pt>
                <c:pt idx="184">
                  <c:v>1</c:v>
                </c:pt>
                <c:pt idx="185">
                  <c:v>3</c:v>
                </c:pt>
                <c:pt idx="186">
                  <c:v>4</c:v>
                </c:pt>
                <c:pt idx="187">
                  <c:v>1</c:v>
                </c:pt>
                <c:pt idx="188">
                  <c:v>46</c:v>
                </c:pt>
                <c:pt idx="189">
                  <c:v>26</c:v>
                </c:pt>
                <c:pt idx="190">
                  <c:v>18</c:v>
                </c:pt>
                <c:pt idx="191">
                  <c:v>6</c:v>
                </c:pt>
                <c:pt idx="192">
                  <c:v>1</c:v>
                </c:pt>
                <c:pt idx="193">
                  <c:v>42</c:v>
                </c:pt>
                <c:pt idx="194">
                  <c:v>36</c:v>
                </c:pt>
                <c:pt idx="195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23808"/>
        <c:axId val="146424384"/>
      </c:scatterChart>
      <c:valAx>
        <c:axId val="146423808"/>
        <c:scaling>
          <c:orientation val="minMax"/>
          <c:max val="3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Proteomics Experiments with Splice Junction Peptide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46424384"/>
        <c:crosses val="autoZero"/>
        <c:crossBetween val="midCat"/>
        <c:minorUnit val="1"/>
      </c:valAx>
      <c:valAx>
        <c:axId val="146424384"/>
        <c:scaling>
          <c:logBase val="10"/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Max  # Reads for Splice Transcript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464238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rightGt9!$O$1</c:f>
              <c:strCache>
                <c:ptCount val="1"/>
                <c:pt idx="0">
                  <c:v>Reads Max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rightGt9!$A$2:$A$553</c:f>
              <c:numCache>
                <c:formatCode>General</c:formatCode>
                <c:ptCount val="552"/>
                <c:pt idx="0">
                  <c:v>22</c:v>
                </c:pt>
                <c:pt idx="1">
                  <c:v>21</c:v>
                </c:pt>
                <c:pt idx="2">
                  <c:v>2</c:v>
                </c:pt>
                <c:pt idx="3">
                  <c:v>6</c:v>
                </c:pt>
                <c:pt idx="4">
                  <c:v>32</c:v>
                </c:pt>
                <c:pt idx="5">
                  <c:v>34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34</c:v>
                </c:pt>
                <c:pt idx="10">
                  <c:v>22</c:v>
                </c:pt>
                <c:pt idx="11">
                  <c:v>15</c:v>
                </c:pt>
                <c:pt idx="12">
                  <c:v>5</c:v>
                </c:pt>
                <c:pt idx="13">
                  <c:v>24</c:v>
                </c:pt>
                <c:pt idx="14">
                  <c:v>12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5</c:v>
                </c:pt>
                <c:pt idx="25">
                  <c:v>1</c:v>
                </c:pt>
                <c:pt idx="26">
                  <c:v>1</c:v>
                </c:pt>
                <c:pt idx="27">
                  <c:v>8</c:v>
                </c:pt>
                <c:pt idx="28">
                  <c:v>1</c:v>
                </c:pt>
                <c:pt idx="29">
                  <c:v>3</c:v>
                </c:pt>
                <c:pt idx="30">
                  <c:v>30</c:v>
                </c:pt>
                <c:pt idx="31">
                  <c:v>1</c:v>
                </c:pt>
                <c:pt idx="32">
                  <c:v>4</c:v>
                </c:pt>
                <c:pt idx="33">
                  <c:v>1</c:v>
                </c:pt>
                <c:pt idx="34">
                  <c:v>5</c:v>
                </c:pt>
                <c:pt idx="35">
                  <c:v>35</c:v>
                </c:pt>
                <c:pt idx="36">
                  <c:v>4</c:v>
                </c:pt>
                <c:pt idx="37">
                  <c:v>8</c:v>
                </c:pt>
                <c:pt idx="38">
                  <c:v>35</c:v>
                </c:pt>
                <c:pt idx="39">
                  <c:v>1</c:v>
                </c:pt>
                <c:pt idx="40">
                  <c:v>3</c:v>
                </c:pt>
                <c:pt idx="41">
                  <c:v>35</c:v>
                </c:pt>
                <c:pt idx="42">
                  <c:v>1</c:v>
                </c:pt>
                <c:pt idx="43">
                  <c:v>8</c:v>
                </c:pt>
                <c:pt idx="44">
                  <c:v>12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11</c:v>
                </c:pt>
                <c:pt idx="49">
                  <c:v>1</c:v>
                </c:pt>
                <c:pt idx="50">
                  <c:v>14</c:v>
                </c:pt>
                <c:pt idx="51">
                  <c:v>2</c:v>
                </c:pt>
                <c:pt idx="52">
                  <c:v>1</c:v>
                </c:pt>
                <c:pt idx="53">
                  <c:v>18</c:v>
                </c:pt>
                <c:pt idx="54">
                  <c:v>1</c:v>
                </c:pt>
                <c:pt idx="55">
                  <c:v>1</c:v>
                </c:pt>
                <c:pt idx="56">
                  <c:v>6</c:v>
                </c:pt>
                <c:pt idx="57">
                  <c:v>1</c:v>
                </c:pt>
                <c:pt idx="58">
                  <c:v>1</c:v>
                </c:pt>
                <c:pt idx="59">
                  <c:v>2</c:v>
                </c:pt>
                <c:pt idx="60">
                  <c:v>2</c:v>
                </c:pt>
                <c:pt idx="61">
                  <c:v>9</c:v>
                </c:pt>
                <c:pt idx="62">
                  <c:v>2</c:v>
                </c:pt>
                <c:pt idx="63">
                  <c:v>1</c:v>
                </c:pt>
                <c:pt idx="64">
                  <c:v>1</c:v>
                </c:pt>
                <c:pt idx="65">
                  <c:v>3</c:v>
                </c:pt>
                <c:pt idx="66">
                  <c:v>2</c:v>
                </c:pt>
                <c:pt idx="67">
                  <c:v>1</c:v>
                </c:pt>
                <c:pt idx="68">
                  <c:v>23</c:v>
                </c:pt>
                <c:pt idx="69">
                  <c:v>32</c:v>
                </c:pt>
                <c:pt idx="70">
                  <c:v>2</c:v>
                </c:pt>
                <c:pt idx="71">
                  <c:v>2</c:v>
                </c:pt>
                <c:pt idx="72">
                  <c:v>1</c:v>
                </c:pt>
                <c:pt idx="73">
                  <c:v>9</c:v>
                </c:pt>
                <c:pt idx="74">
                  <c:v>1</c:v>
                </c:pt>
                <c:pt idx="75">
                  <c:v>2</c:v>
                </c:pt>
                <c:pt idx="76">
                  <c:v>1</c:v>
                </c:pt>
                <c:pt idx="77">
                  <c:v>17</c:v>
                </c:pt>
                <c:pt idx="78">
                  <c:v>1</c:v>
                </c:pt>
                <c:pt idx="79">
                  <c:v>1</c:v>
                </c:pt>
                <c:pt idx="80">
                  <c:v>5</c:v>
                </c:pt>
                <c:pt idx="81">
                  <c:v>2</c:v>
                </c:pt>
                <c:pt idx="82">
                  <c:v>2</c:v>
                </c:pt>
                <c:pt idx="83">
                  <c:v>4</c:v>
                </c:pt>
                <c:pt idx="84">
                  <c:v>1</c:v>
                </c:pt>
                <c:pt idx="85">
                  <c:v>2</c:v>
                </c:pt>
                <c:pt idx="86">
                  <c:v>3</c:v>
                </c:pt>
                <c:pt idx="87">
                  <c:v>27</c:v>
                </c:pt>
                <c:pt idx="88">
                  <c:v>6</c:v>
                </c:pt>
                <c:pt idx="89">
                  <c:v>8</c:v>
                </c:pt>
                <c:pt idx="90">
                  <c:v>9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4</c:v>
                </c:pt>
                <c:pt idx="100">
                  <c:v>16</c:v>
                </c:pt>
                <c:pt idx="101">
                  <c:v>25</c:v>
                </c:pt>
                <c:pt idx="102">
                  <c:v>6</c:v>
                </c:pt>
                <c:pt idx="103">
                  <c:v>4</c:v>
                </c:pt>
                <c:pt idx="104">
                  <c:v>1</c:v>
                </c:pt>
                <c:pt idx="105">
                  <c:v>1</c:v>
                </c:pt>
                <c:pt idx="106">
                  <c:v>2</c:v>
                </c:pt>
                <c:pt idx="107">
                  <c:v>28</c:v>
                </c:pt>
                <c:pt idx="108">
                  <c:v>3</c:v>
                </c:pt>
                <c:pt idx="109">
                  <c:v>1</c:v>
                </c:pt>
                <c:pt idx="110">
                  <c:v>11</c:v>
                </c:pt>
                <c:pt idx="111">
                  <c:v>1</c:v>
                </c:pt>
                <c:pt idx="112">
                  <c:v>4</c:v>
                </c:pt>
                <c:pt idx="113">
                  <c:v>6</c:v>
                </c:pt>
                <c:pt idx="114">
                  <c:v>1</c:v>
                </c:pt>
                <c:pt idx="115">
                  <c:v>16</c:v>
                </c:pt>
                <c:pt idx="116">
                  <c:v>9</c:v>
                </c:pt>
                <c:pt idx="117">
                  <c:v>5</c:v>
                </c:pt>
                <c:pt idx="118">
                  <c:v>1</c:v>
                </c:pt>
                <c:pt idx="119">
                  <c:v>4</c:v>
                </c:pt>
                <c:pt idx="120">
                  <c:v>36</c:v>
                </c:pt>
                <c:pt idx="121">
                  <c:v>29</c:v>
                </c:pt>
                <c:pt idx="122">
                  <c:v>36</c:v>
                </c:pt>
                <c:pt idx="123">
                  <c:v>15</c:v>
                </c:pt>
                <c:pt idx="124">
                  <c:v>26</c:v>
                </c:pt>
                <c:pt idx="125">
                  <c:v>15</c:v>
                </c:pt>
                <c:pt idx="126">
                  <c:v>8</c:v>
                </c:pt>
                <c:pt idx="127">
                  <c:v>36</c:v>
                </c:pt>
                <c:pt idx="128">
                  <c:v>19</c:v>
                </c:pt>
                <c:pt idx="129">
                  <c:v>1</c:v>
                </c:pt>
                <c:pt idx="130">
                  <c:v>35</c:v>
                </c:pt>
                <c:pt idx="131">
                  <c:v>35</c:v>
                </c:pt>
                <c:pt idx="132">
                  <c:v>15</c:v>
                </c:pt>
                <c:pt idx="133">
                  <c:v>14</c:v>
                </c:pt>
                <c:pt idx="134">
                  <c:v>32</c:v>
                </c:pt>
                <c:pt idx="135">
                  <c:v>22</c:v>
                </c:pt>
                <c:pt idx="136">
                  <c:v>9</c:v>
                </c:pt>
                <c:pt idx="137">
                  <c:v>14</c:v>
                </c:pt>
                <c:pt idx="138">
                  <c:v>3</c:v>
                </c:pt>
                <c:pt idx="139">
                  <c:v>28</c:v>
                </c:pt>
                <c:pt idx="140">
                  <c:v>33</c:v>
                </c:pt>
                <c:pt idx="141">
                  <c:v>11</c:v>
                </c:pt>
                <c:pt idx="142">
                  <c:v>29</c:v>
                </c:pt>
                <c:pt idx="143">
                  <c:v>8</c:v>
                </c:pt>
                <c:pt idx="144">
                  <c:v>36</c:v>
                </c:pt>
                <c:pt idx="145">
                  <c:v>13</c:v>
                </c:pt>
                <c:pt idx="146">
                  <c:v>13</c:v>
                </c:pt>
                <c:pt idx="147">
                  <c:v>22</c:v>
                </c:pt>
                <c:pt idx="148">
                  <c:v>26</c:v>
                </c:pt>
                <c:pt idx="149">
                  <c:v>21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6</c:v>
                </c:pt>
                <c:pt idx="154">
                  <c:v>14</c:v>
                </c:pt>
                <c:pt idx="155">
                  <c:v>23</c:v>
                </c:pt>
                <c:pt idx="156">
                  <c:v>15</c:v>
                </c:pt>
                <c:pt idx="157">
                  <c:v>25</c:v>
                </c:pt>
                <c:pt idx="158">
                  <c:v>22</c:v>
                </c:pt>
                <c:pt idx="159">
                  <c:v>25</c:v>
                </c:pt>
                <c:pt idx="160">
                  <c:v>8</c:v>
                </c:pt>
                <c:pt idx="161">
                  <c:v>3</c:v>
                </c:pt>
                <c:pt idx="162">
                  <c:v>20</c:v>
                </c:pt>
                <c:pt idx="163">
                  <c:v>24</c:v>
                </c:pt>
                <c:pt idx="164">
                  <c:v>2</c:v>
                </c:pt>
                <c:pt idx="165">
                  <c:v>1</c:v>
                </c:pt>
                <c:pt idx="166">
                  <c:v>24</c:v>
                </c:pt>
                <c:pt idx="167">
                  <c:v>3</c:v>
                </c:pt>
                <c:pt idx="168">
                  <c:v>1</c:v>
                </c:pt>
                <c:pt idx="169">
                  <c:v>1</c:v>
                </c:pt>
                <c:pt idx="170">
                  <c:v>26</c:v>
                </c:pt>
                <c:pt idx="171">
                  <c:v>4</c:v>
                </c:pt>
                <c:pt idx="172">
                  <c:v>2</c:v>
                </c:pt>
                <c:pt idx="173">
                  <c:v>2</c:v>
                </c:pt>
                <c:pt idx="174">
                  <c:v>21</c:v>
                </c:pt>
                <c:pt idx="175">
                  <c:v>4</c:v>
                </c:pt>
                <c:pt idx="176">
                  <c:v>2</c:v>
                </c:pt>
                <c:pt idx="177">
                  <c:v>17</c:v>
                </c:pt>
                <c:pt idx="178">
                  <c:v>31</c:v>
                </c:pt>
                <c:pt idx="179">
                  <c:v>8</c:v>
                </c:pt>
                <c:pt idx="180">
                  <c:v>3</c:v>
                </c:pt>
                <c:pt idx="181">
                  <c:v>28</c:v>
                </c:pt>
                <c:pt idx="182">
                  <c:v>3</c:v>
                </c:pt>
                <c:pt idx="183">
                  <c:v>1</c:v>
                </c:pt>
                <c:pt idx="184">
                  <c:v>1</c:v>
                </c:pt>
                <c:pt idx="185">
                  <c:v>36</c:v>
                </c:pt>
                <c:pt idx="186">
                  <c:v>10</c:v>
                </c:pt>
                <c:pt idx="187">
                  <c:v>19</c:v>
                </c:pt>
                <c:pt idx="188">
                  <c:v>13</c:v>
                </c:pt>
                <c:pt idx="189">
                  <c:v>4</c:v>
                </c:pt>
                <c:pt idx="190">
                  <c:v>33</c:v>
                </c:pt>
                <c:pt idx="191">
                  <c:v>17</c:v>
                </c:pt>
                <c:pt idx="192">
                  <c:v>24</c:v>
                </c:pt>
                <c:pt idx="193">
                  <c:v>19</c:v>
                </c:pt>
                <c:pt idx="194">
                  <c:v>2</c:v>
                </c:pt>
                <c:pt idx="195">
                  <c:v>11</c:v>
                </c:pt>
                <c:pt idx="196">
                  <c:v>2</c:v>
                </c:pt>
                <c:pt idx="197">
                  <c:v>3</c:v>
                </c:pt>
                <c:pt idx="198">
                  <c:v>4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1</c:v>
                </c:pt>
                <c:pt idx="204">
                  <c:v>17</c:v>
                </c:pt>
                <c:pt idx="205">
                  <c:v>4</c:v>
                </c:pt>
                <c:pt idx="206">
                  <c:v>2</c:v>
                </c:pt>
                <c:pt idx="207">
                  <c:v>1</c:v>
                </c:pt>
                <c:pt idx="208">
                  <c:v>4</c:v>
                </c:pt>
                <c:pt idx="209">
                  <c:v>2</c:v>
                </c:pt>
                <c:pt idx="210">
                  <c:v>13</c:v>
                </c:pt>
                <c:pt idx="211">
                  <c:v>15</c:v>
                </c:pt>
                <c:pt idx="212">
                  <c:v>6</c:v>
                </c:pt>
                <c:pt idx="213">
                  <c:v>2</c:v>
                </c:pt>
                <c:pt idx="214">
                  <c:v>2</c:v>
                </c:pt>
                <c:pt idx="215">
                  <c:v>14</c:v>
                </c:pt>
                <c:pt idx="216">
                  <c:v>1</c:v>
                </c:pt>
                <c:pt idx="217">
                  <c:v>26</c:v>
                </c:pt>
                <c:pt idx="218">
                  <c:v>21</c:v>
                </c:pt>
                <c:pt idx="219">
                  <c:v>1</c:v>
                </c:pt>
                <c:pt idx="220">
                  <c:v>12</c:v>
                </c:pt>
                <c:pt idx="221">
                  <c:v>3</c:v>
                </c:pt>
                <c:pt idx="222">
                  <c:v>6</c:v>
                </c:pt>
                <c:pt idx="223">
                  <c:v>4</c:v>
                </c:pt>
                <c:pt idx="224">
                  <c:v>7</c:v>
                </c:pt>
                <c:pt idx="225">
                  <c:v>12</c:v>
                </c:pt>
                <c:pt idx="226">
                  <c:v>30</c:v>
                </c:pt>
                <c:pt idx="227">
                  <c:v>2</c:v>
                </c:pt>
                <c:pt idx="228">
                  <c:v>15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4</c:v>
                </c:pt>
                <c:pt idx="236">
                  <c:v>1</c:v>
                </c:pt>
                <c:pt idx="237">
                  <c:v>8</c:v>
                </c:pt>
                <c:pt idx="238">
                  <c:v>1</c:v>
                </c:pt>
                <c:pt idx="239">
                  <c:v>1</c:v>
                </c:pt>
                <c:pt idx="240">
                  <c:v>8</c:v>
                </c:pt>
                <c:pt idx="241">
                  <c:v>1</c:v>
                </c:pt>
                <c:pt idx="242">
                  <c:v>13</c:v>
                </c:pt>
                <c:pt idx="243">
                  <c:v>1</c:v>
                </c:pt>
                <c:pt idx="244">
                  <c:v>6</c:v>
                </c:pt>
                <c:pt idx="245">
                  <c:v>1</c:v>
                </c:pt>
                <c:pt idx="246">
                  <c:v>2</c:v>
                </c:pt>
                <c:pt idx="247">
                  <c:v>1</c:v>
                </c:pt>
                <c:pt idx="248">
                  <c:v>9</c:v>
                </c:pt>
                <c:pt idx="249">
                  <c:v>2</c:v>
                </c:pt>
                <c:pt idx="250">
                  <c:v>5</c:v>
                </c:pt>
                <c:pt idx="251">
                  <c:v>16</c:v>
                </c:pt>
                <c:pt idx="252">
                  <c:v>2</c:v>
                </c:pt>
                <c:pt idx="253">
                  <c:v>2</c:v>
                </c:pt>
                <c:pt idx="254">
                  <c:v>1</c:v>
                </c:pt>
                <c:pt idx="255">
                  <c:v>2</c:v>
                </c:pt>
                <c:pt idx="256">
                  <c:v>14</c:v>
                </c:pt>
                <c:pt idx="257">
                  <c:v>2</c:v>
                </c:pt>
                <c:pt idx="258">
                  <c:v>1</c:v>
                </c:pt>
                <c:pt idx="259">
                  <c:v>4</c:v>
                </c:pt>
                <c:pt idx="260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3</c:v>
                </c:pt>
                <c:pt idx="264">
                  <c:v>2</c:v>
                </c:pt>
                <c:pt idx="265">
                  <c:v>3</c:v>
                </c:pt>
                <c:pt idx="266">
                  <c:v>7</c:v>
                </c:pt>
                <c:pt idx="267">
                  <c:v>1</c:v>
                </c:pt>
                <c:pt idx="268">
                  <c:v>2</c:v>
                </c:pt>
                <c:pt idx="269">
                  <c:v>1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2</c:v>
                </c:pt>
                <c:pt idx="277">
                  <c:v>31</c:v>
                </c:pt>
                <c:pt idx="278">
                  <c:v>1</c:v>
                </c:pt>
                <c:pt idx="279">
                  <c:v>4</c:v>
                </c:pt>
                <c:pt idx="280">
                  <c:v>1</c:v>
                </c:pt>
                <c:pt idx="281">
                  <c:v>7</c:v>
                </c:pt>
                <c:pt idx="282">
                  <c:v>2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4</c:v>
                </c:pt>
                <c:pt idx="291">
                  <c:v>4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2</c:v>
                </c:pt>
                <c:pt idx="301">
                  <c:v>4</c:v>
                </c:pt>
                <c:pt idx="302">
                  <c:v>3</c:v>
                </c:pt>
                <c:pt idx="303">
                  <c:v>10</c:v>
                </c:pt>
                <c:pt idx="304">
                  <c:v>1</c:v>
                </c:pt>
                <c:pt idx="305">
                  <c:v>3</c:v>
                </c:pt>
                <c:pt idx="306">
                  <c:v>1</c:v>
                </c:pt>
                <c:pt idx="307">
                  <c:v>2</c:v>
                </c:pt>
                <c:pt idx="308">
                  <c:v>1</c:v>
                </c:pt>
                <c:pt idx="309">
                  <c:v>2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31</c:v>
                </c:pt>
                <c:pt idx="318">
                  <c:v>1</c:v>
                </c:pt>
                <c:pt idx="319">
                  <c:v>4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5</c:v>
                </c:pt>
                <c:pt idx="325">
                  <c:v>1</c:v>
                </c:pt>
                <c:pt idx="326">
                  <c:v>2</c:v>
                </c:pt>
                <c:pt idx="327">
                  <c:v>8</c:v>
                </c:pt>
                <c:pt idx="328">
                  <c:v>1</c:v>
                </c:pt>
                <c:pt idx="329">
                  <c:v>4</c:v>
                </c:pt>
                <c:pt idx="330">
                  <c:v>1</c:v>
                </c:pt>
                <c:pt idx="331">
                  <c:v>1</c:v>
                </c:pt>
                <c:pt idx="332">
                  <c:v>4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4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4</c:v>
                </c:pt>
                <c:pt idx="342">
                  <c:v>1</c:v>
                </c:pt>
                <c:pt idx="343">
                  <c:v>1</c:v>
                </c:pt>
                <c:pt idx="344">
                  <c:v>2</c:v>
                </c:pt>
                <c:pt idx="345">
                  <c:v>1</c:v>
                </c:pt>
                <c:pt idx="346">
                  <c:v>1</c:v>
                </c:pt>
                <c:pt idx="347">
                  <c:v>2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3</c:v>
                </c:pt>
                <c:pt idx="354">
                  <c:v>5</c:v>
                </c:pt>
                <c:pt idx="355">
                  <c:v>4</c:v>
                </c:pt>
                <c:pt idx="356">
                  <c:v>7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2</c:v>
                </c:pt>
                <c:pt idx="362">
                  <c:v>1</c:v>
                </c:pt>
                <c:pt idx="363">
                  <c:v>1</c:v>
                </c:pt>
                <c:pt idx="364">
                  <c:v>3</c:v>
                </c:pt>
                <c:pt idx="365">
                  <c:v>2</c:v>
                </c:pt>
                <c:pt idx="366">
                  <c:v>2</c:v>
                </c:pt>
                <c:pt idx="367">
                  <c:v>1</c:v>
                </c:pt>
                <c:pt idx="368">
                  <c:v>1</c:v>
                </c:pt>
                <c:pt idx="369">
                  <c:v>3</c:v>
                </c:pt>
                <c:pt idx="370">
                  <c:v>1</c:v>
                </c:pt>
                <c:pt idx="371">
                  <c:v>1</c:v>
                </c:pt>
                <c:pt idx="372">
                  <c:v>7</c:v>
                </c:pt>
                <c:pt idx="373">
                  <c:v>1</c:v>
                </c:pt>
                <c:pt idx="374">
                  <c:v>2</c:v>
                </c:pt>
                <c:pt idx="375">
                  <c:v>2</c:v>
                </c:pt>
                <c:pt idx="376">
                  <c:v>1</c:v>
                </c:pt>
                <c:pt idx="377">
                  <c:v>2</c:v>
                </c:pt>
                <c:pt idx="378">
                  <c:v>2</c:v>
                </c:pt>
                <c:pt idx="379">
                  <c:v>6</c:v>
                </c:pt>
                <c:pt idx="380">
                  <c:v>1</c:v>
                </c:pt>
                <c:pt idx="381">
                  <c:v>11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2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4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2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2</c:v>
                </c:pt>
                <c:pt idx="410">
                  <c:v>2</c:v>
                </c:pt>
                <c:pt idx="411">
                  <c:v>1</c:v>
                </c:pt>
                <c:pt idx="412">
                  <c:v>3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14</c:v>
                </c:pt>
                <c:pt idx="418">
                  <c:v>5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2</c:v>
                </c:pt>
                <c:pt idx="434">
                  <c:v>1</c:v>
                </c:pt>
                <c:pt idx="435">
                  <c:v>5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6</c:v>
                </c:pt>
                <c:pt idx="444">
                  <c:v>1</c:v>
                </c:pt>
                <c:pt idx="445">
                  <c:v>2</c:v>
                </c:pt>
                <c:pt idx="446">
                  <c:v>1</c:v>
                </c:pt>
                <c:pt idx="447">
                  <c:v>10</c:v>
                </c:pt>
                <c:pt idx="448">
                  <c:v>1</c:v>
                </c:pt>
                <c:pt idx="449">
                  <c:v>4</c:v>
                </c:pt>
                <c:pt idx="450">
                  <c:v>1</c:v>
                </c:pt>
                <c:pt idx="451">
                  <c:v>3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12</c:v>
                </c:pt>
                <c:pt idx="459">
                  <c:v>1</c:v>
                </c:pt>
                <c:pt idx="460">
                  <c:v>1</c:v>
                </c:pt>
                <c:pt idx="461">
                  <c:v>4</c:v>
                </c:pt>
                <c:pt idx="462">
                  <c:v>1</c:v>
                </c:pt>
                <c:pt idx="463">
                  <c:v>3</c:v>
                </c:pt>
                <c:pt idx="464">
                  <c:v>1</c:v>
                </c:pt>
                <c:pt idx="465">
                  <c:v>1</c:v>
                </c:pt>
                <c:pt idx="466">
                  <c:v>2</c:v>
                </c:pt>
                <c:pt idx="467">
                  <c:v>1</c:v>
                </c:pt>
                <c:pt idx="468">
                  <c:v>5</c:v>
                </c:pt>
                <c:pt idx="469">
                  <c:v>5</c:v>
                </c:pt>
                <c:pt idx="470">
                  <c:v>1</c:v>
                </c:pt>
                <c:pt idx="471">
                  <c:v>36</c:v>
                </c:pt>
                <c:pt idx="472">
                  <c:v>32</c:v>
                </c:pt>
                <c:pt idx="473">
                  <c:v>33</c:v>
                </c:pt>
                <c:pt idx="474">
                  <c:v>36</c:v>
                </c:pt>
                <c:pt idx="475">
                  <c:v>18</c:v>
                </c:pt>
                <c:pt idx="476">
                  <c:v>26</c:v>
                </c:pt>
                <c:pt idx="477">
                  <c:v>6</c:v>
                </c:pt>
                <c:pt idx="478">
                  <c:v>13</c:v>
                </c:pt>
                <c:pt idx="479">
                  <c:v>11</c:v>
                </c:pt>
                <c:pt idx="480">
                  <c:v>8</c:v>
                </c:pt>
                <c:pt idx="481">
                  <c:v>1</c:v>
                </c:pt>
                <c:pt idx="482">
                  <c:v>2</c:v>
                </c:pt>
                <c:pt idx="483">
                  <c:v>1</c:v>
                </c:pt>
                <c:pt idx="484">
                  <c:v>4</c:v>
                </c:pt>
                <c:pt idx="485">
                  <c:v>1</c:v>
                </c:pt>
                <c:pt idx="486">
                  <c:v>14</c:v>
                </c:pt>
                <c:pt idx="487">
                  <c:v>2</c:v>
                </c:pt>
                <c:pt idx="488">
                  <c:v>2</c:v>
                </c:pt>
                <c:pt idx="489">
                  <c:v>1</c:v>
                </c:pt>
                <c:pt idx="490">
                  <c:v>7</c:v>
                </c:pt>
                <c:pt idx="491">
                  <c:v>9</c:v>
                </c:pt>
                <c:pt idx="492">
                  <c:v>2</c:v>
                </c:pt>
                <c:pt idx="493">
                  <c:v>6</c:v>
                </c:pt>
                <c:pt idx="494">
                  <c:v>2</c:v>
                </c:pt>
                <c:pt idx="495">
                  <c:v>4</c:v>
                </c:pt>
                <c:pt idx="496">
                  <c:v>7</c:v>
                </c:pt>
                <c:pt idx="497">
                  <c:v>3</c:v>
                </c:pt>
                <c:pt idx="498">
                  <c:v>4</c:v>
                </c:pt>
                <c:pt idx="499">
                  <c:v>15</c:v>
                </c:pt>
                <c:pt idx="500">
                  <c:v>5</c:v>
                </c:pt>
                <c:pt idx="501">
                  <c:v>1</c:v>
                </c:pt>
                <c:pt idx="502">
                  <c:v>7</c:v>
                </c:pt>
                <c:pt idx="503">
                  <c:v>1</c:v>
                </c:pt>
                <c:pt idx="504">
                  <c:v>4</c:v>
                </c:pt>
                <c:pt idx="505">
                  <c:v>2</c:v>
                </c:pt>
                <c:pt idx="506">
                  <c:v>3</c:v>
                </c:pt>
                <c:pt idx="507">
                  <c:v>9</c:v>
                </c:pt>
                <c:pt idx="508">
                  <c:v>3</c:v>
                </c:pt>
                <c:pt idx="509">
                  <c:v>7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9</c:v>
                </c:pt>
                <c:pt idx="515">
                  <c:v>3</c:v>
                </c:pt>
                <c:pt idx="516">
                  <c:v>1</c:v>
                </c:pt>
                <c:pt idx="517">
                  <c:v>5</c:v>
                </c:pt>
                <c:pt idx="518">
                  <c:v>1</c:v>
                </c:pt>
                <c:pt idx="519">
                  <c:v>1</c:v>
                </c:pt>
                <c:pt idx="520">
                  <c:v>2</c:v>
                </c:pt>
                <c:pt idx="521">
                  <c:v>3</c:v>
                </c:pt>
                <c:pt idx="522">
                  <c:v>5</c:v>
                </c:pt>
                <c:pt idx="523">
                  <c:v>1</c:v>
                </c:pt>
                <c:pt idx="524">
                  <c:v>11</c:v>
                </c:pt>
                <c:pt idx="525">
                  <c:v>12</c:v>
                </c:pt>
                <c:pt idx="526">
                  <c:v>3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2</c:v>
                </c:pt>
                <c:pt idx="531">
                  <c:v>2</c:v>
                </c:pt>
                <c:pt idx="532">
                  <c:v>1</c:v>
                </c:pt>
                <c:pt idx="533">
                  <c:v>6</c:v>
                </c:pt>
                <c:pt idx="534">
                  <c:v>7</c:v>
                </c:pt>
                <c:pt idx="535">
                  <c:v>3</c:v>
                </c:pt>
                <c:pt idx="536">
                  <c:v>1</c:v>
                </c:pt>
                <c:pt idx="537">
                  <c:v>2</c:v>
                </c:pt>
                <c:pt idx="538">
                  <c:v>2</c:v>
                </c:pt>
                <c:pt idx="539">
                  <c:v>1</c:v>
                </c:pt>
                <c:pt idx="540">
                  <c:v>2</c:v>
                </c:pt>
                <c:pt idx="541">
                  <c:v>2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3</c:v>
                </c:pt>
                <c:pt idx="546">
                  <c:v>1</c:v>
                </c:pt>
                <c:pt idx="547">
                  <c:v>1</c:v>
                </c:pt>
                <c:pt idx="548">
                  <c:v>2</c:v>
                </c:pt>
                <c:pt idx="549">
                  <c:v>1</c:v>
                </c:pt>
                <c:pt idx="550">
                  <c:v>1</c:v>
                </c:pt>
                <c:pt idx="551">
                  <c:v>11</c:v>
                </c:pt>
              </c:numCache>
            </c:numRef>
          </c:xVal>
          <c:yVal>
            <c:numRef>
              <c:f>rightGt9!$O$2:$O$553</c:f>
              <c:numCache>
                <c:formatCode>General</c:formatCode>
                <c:ptCount val="552"/>
                <c:pt idx="0">
                  <c:v>4</c:v>
                </c:pt>
                <c:pt idx="1">
                  <c:v>177</c:v>
                </c:pt>
                <c:pt idx="2">
                  <c:v>1</c:v>
                </c:pt>
                <c:pt idx="3">
                  <c:v>66</c:v>
                </c:pt>
                <c:pt idx="4">
                  <c:v>39</c:v>
                </c:pt>
                <c:pt idx="5">
                  <c:v>159</c:v>
                </c:pt>
                <c:pt idx="6">
                  <c:v>42</c:v>
                </c:pt>
                <c:pt idx="7">
                  <c:v>19</c:v>
                </c:pt>
                <c:pt idx="8">
                  <c:v>2</c:v>
                </c:pt>
                <c:pt idx="9">
                  <c:v>314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23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34</c:v>
                </c:pt>
                <c:pt idx="20">
                  <c:v>2</c:v>
                </c:pt>
                <c:pt idx="21">
                  <c:v>19</c:v>
                </c:pt>
                <c:pt idx="22">
                  <c:v>7</c:v>
                </c:pt>
                <c:pt idx="23">
                  <c:v>1401</c:v>
                </c:pt>
                <c:pt idx="24">
                  <c:v>5</c:v>
                </c:pt>
                <c:pt idx="25">
                  <c:v>2</c:v>
                </c:pt>
                <c:pt idx="26">
                  <c:v>5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61</c:v>
                </c:pt>
                <c:pt idx="31">
                  <c:v>1</c:v>
                </c:pt>
                <c:pt idx="32">
                  <c:v>1</c:v>
                </c:pt>
                <c:pt idx="33">
                  <c:v>77</c:v>
                </c:pt>
                <c:pt idx="34">
                  <c:v>42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20</c:v>
                </c:pt>
                <c:pt idx="39">
                  <c:v>39</c:v>
                </c:pt>
                <c:pt idx="40">
                  <c:v>1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27</c:v>
                </c:pt>
                <c:pt idx="48">
                  <c:v>1</c:v>
                </c:pt>
                <c:pt idx="49">
                  <c:v>5</c:v>
                </c:pt>
                <c:pt idx="50">
                  <c:v>4</c:v>
                </c:pt>
                <c:pt idx="51">
                  <c:v>1</c:v>
                </c:pt>
                <c:pt idx="52">
                  <c:v>18</c:v>
                </c:pt>
                <c:pt idx="53">
                  <c:v>3</c:v>
                </c:pt>
                <c:pt idx="54">
                  <c:v>4</c:v>
                </c:pt>
                <c:pt idx="55">
                  <c:v>1</c:v>
                </c:pt>
                <c:pt idx="56">
                  <c:v>2</c:v>
                </c:pt>
                <c:pt idx="57">
                  <c:v>2</c:v>
                </c:pt>
                <c:pt idx="58">
                  <c:v>3</c:v>
                </c:pt>
                <c:pt idx="59">
                  <c:v>2</c:v>
                </c:pt>
                <c:pt idx="60">
                  <c:v>1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3</c:v>
                </c:pt>
                <c:pt idx="65">
                  <c:v>1</c:v>
                </c:pt>
                <c:pt idx="66">
                  <c:v>25</c:v>
                </c:pt>
                <c:pt idx="67">
                  <c:v>1</c:v>
                </c:pt>
                <c:pt idx="68">
                  <c:v>71</c:v>
                </c:pt>
                <c:pt idx="69">
                  <c:v>2</c:v>
                </c:pt>
                <c:pt idx="70">
                  <c:v>1</c:v>
                </c:pt>
                <c:pt idx="71">
                  <c:v>4</c:v>
                </c:pt>
                <c:pt idx="72">
                  <c:v>1</c:v>
                </c:pt>
                <c:pt idx="73">
                  <c:v>14</c:v>
                </c:pt>
                <c:pt idx="74">
                  <c:v>2</c:v>
                </c:pt>
                <c:pt idx="75">
                  <c:v>11</c:v>
                </c:pt>
                <c:pt idx="76">
                  <c:v>3</c:v>
                </c:pt>
                <c:pt idx="77">
                  <c:v>15</c:v>
                </c:pt>
                <c:pt idx="78">
                  <c:v>1</c:v>
                </c:pt>
                <c:pt idx="79">
                  <c:v>1</c:v>
                </c:pt>
                <c:pt idx="80">
                  <c:v>164</c:v>
                </c:pt>
                <c:pt idx="81">
                  <c:v>1</c:v>
                </c:pt>
                <c:pt idx="82">
                  <c:v>1</c:v>
                </c:pt>
                <c:pt idx="83">
                  <c:v>2</c:v>
                </c:pt>
                <c:pt idx="84">
                  <c:v>80</c:v>
                </c:pt>
                <c:pt idx="85">
                  <c:v>1</c:v>
                </c:pt>
                <c:pt idx="86">
                  <c:v>9</c:v>
                </c:pt>
                <c:pt idx="87">
                  <c:v>2</c:v>
                </c:pt>
                <c:pt idx="88">
                  <c:v>11</c:v>
                </c:pt>
                <c:pt idx="89">
                  <c:v>19</c:v>
                </c:pt>
                <c:pt idx="90">
                  <c:v>1</c:v>
                </c:pt>
                <c:pt idx="91">
                  <c:v>1</c:v>
                </c:pt>
                <c:pt idx="92">
                  <c:v>2</c:v>
                </c:pt>
                <c:pt idx="93">
                  <c:v>1</c:v>
                </c:pt>
                <c:pt idx="94">
                  <c:v>1</c:v>
                </c:pt>
                <c:pt idx="95">
                  <c:v>3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5</c:v>
                </c:pt>
                <c:pt idx="106">
                  <c:v>6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4</c:v>
                </c:pt>
                <c:pt idx="113">
                  <c:v>2</c:v>
                </c:pt>
                <c:pt idx="114">
                  <c:v>3</c:v>
                </c:pt>
                <c:pt idx="115">
                  <c:v>3</c:v>
                </c:pt>
                <c:pt idx="116">
                  <c:v>1</c:v>
                </c:pt>
                <c:pt idx="117">
                  <c:v>1</c:v>
                </c:pt>
                <c:pt idx="118">
                  <c:v>4</c:v>
                </c:pt>
                <c:pt idx="119">
                  <c:v>1</c:v>
                </c:pt>
                <c:pt idx="120">
                  <c:v>17</c:v>
                </c:pt>
                <c:pt idx="121">
                  <c:v>13</c:v>
                </c:pt>
                <c:pt idx="122">
                  <c:v>137</c:v>
                </c:pt>
                <c:pt idx="123">
                  <c:v>285</c:v>
                </c:pt>
                <c:pt idx="124">
                  <c:v>6</c:v>
                </c:pt>
                <c:pt idx="125">
                  <c:v>40</c:v>
                </c:pt>
                <c:pt idx="126">
                  <c:v>24</c:v>
                </c:pt>
                <c:pt idx="127">
                  <c:v>157</c:v>
                </c:pt>
                <c:pt idx="128">
                  <c:v>48</c:v>
                </c:pt>
                <c:pt idx="129">
                  <c:v>3</c:v>
                </c:pt>
                <c:pt idx="130">
                  <c:v>39</c:v>
                </c:pt>
                <c:pt idx="131">
                  <c:v>37</c:v>
                </c:pt>
                <c:pt idx="132">
                  <c:v>14</c:v>
                </c:pt>
                <c:pt idx="133">
                  <c:v>327</c:v>
                </c:pt>
                <c:pt idx="134">
                  <c:v>39</c:v>
                </c:pt>
                <c:pt idx="135">
                  <c:v>117</c:v>
                </c:pt>
                <c:pt idx="136">
                  <c:v>1</c:v>
                </c:pt>
                <c:pt idx="137">
                  <c:v>32</c:v>
                </c:pt>
                <c:pt idx="138">
                  <c:v>4</c:v>
                </c:pt>
                <c:pt idx="139">
                  <c:v>14</c:v>
                </c:pt>
                <c:pt idx="140">
                  <c:v>2</c:v>
                </c:pt>
                <c:pt idx="141">
                  <c:v>33</c:v>
                </c:pt>
                <c:pt idx="142">
                  <c:v>1</c:v>
                </c:pt>
                <c:pt idx="143">
                  <c:v>38</c:v>
                </c:pt>
                <c:pt idx="144">
                  <c:v>239</c:v>
                </c:pt>
                <c:pt idx="145">
                  <c:v>16</c:v>
                </c:pt>
                <c:pt idx="146">
                  <c:v>23</c:v>
                </c:pt>
                <c:pt idx="147">
                  <c:v>4</c:v>
                </c:pt>
                <c:pt idx="148">
                  <c:v>1</c:v>
                </c:pt>
                <c:pt idx="149">
                  <c:v>47</c:v>
                </c:pt>
                <c:pt idx="150">
                  <c:v>10</c:v>
                </c:pt>
                <c:pt idx="151">
                  <c:v>3</c:v>
                </c:pt>
                <c:pt idx="152">
                  <c:v>23</c:v>
                </c:pt>
                <c:pt idx="153">
                  <c:v>51</c:v>
                </c:pt>
                <c:pt idx="154">
                  <c:v>52</c:v>
                </c:pt>
                <c:pt idx="155">
                  <c:v>16</c:v>
                </c:pt>
                <c:pt idx="156">
                  <c:v>34</c:v>
                </c:pt>
                <c:pt idx="157">
                  <c:v>27</c:v>
                </c:pt>
                <c:pt idx="158">
                  <c:v>3</c:v>
                </c:pt>
                <c:pt idx="159">
                  <c:v>34</c:v>
                </c:pt>
                <c:pt idx="160">
                  <c:v>2</c:v>
                </c:pt>
                <c:pt idx="161">
                  <c:v>1</c:v>
                </c:pt>
                <c:pt idx="162">
                  <c:v>103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3</c:v>
                </c:pt>
                <c:pt idx="167">
                  <c:v>1</c:v>
                </c:pt>
                <c:pt idx="168">
                  <c:v>4</c:v>
                </c:pt>
                <c:pt idx="169">
                  <c:v>17</c:v>
                </c:pt>
                <c:pt idx="170">
                  <c:v>547</c:v>
                </c:pt>
                <c:pt idx="171">
                  <c:v>35</c:v>
                </c:pt>
                <c:pt idx="172">
                  <c:v>33</c:v>
                </c:pt>
                <c:pt idx="173">
                  <c:v>1</c:v>
                </c:pt>
                <c:pt idx="174">
                  <c:v>15</c:v>
                </c:pt>
                <c:pt idx="175">
                  <c:v>1</c:v>
                </c:pt>
                <c:pt idx="176">
                  <c:v>6</c:v>
                </c:pt>
                <c:pt idx="177">
                  <c:v>135</c:v>
                </c:pt>
                <c:pt idx="178">
                  <c:v>2</c:v>
                </c:pt>
                <c:pt idx="179">
                  <c:v>1</c:v>
                </c:pt>
                <c:pt idx="180">
                  <c:v>2</c:v>
                </c:pt>
                <c:pt idx="181">
                  <c:v>58</c:v>
                </c:pt>
                <c:pt idx="182">
                  <c:v>31</c:v>
                </c:pt>
                <c:pt idx="183">
                  <c:v>83</c:v>
                </c:pt>
                <c:pt idx="184">
                  <c:v>2</c:v>
                </c:pt>
                <c:pt idx="185">
                  <c:v>12</c:v>
                </c:pt>
                <c:pt idx="186">
                  <c:v>2</c:v>
                </c:pt>
                <c:pt idx="187">
                  <c:v>4</c:v>
                </c:pt>
                <c:pt idx="188">
                  <c:v>1</c:v>
                </c:pt>
                <c:pt idx="189">
                  <c:v>1</c:v>
                </c:pt>
                <c:pt idx="190">
                  <c:v>189</c:v>
                </c:pt>
                <c:pt idx="191">
                  <c:v>2</c:v>
                </c:pt>
                <c:pt idx="192">
                  <c:v>25</c:v>
                </c:pt>
                <c:pt idx="193">
                  <c:v>42</c:v>
                </c:pt>
                <c:pt idx="194">
                  <c:v>2</c:v>
                </c:pt>
                <c:pt idx="195">
                  <c:v>34</c:v>
                </c:pt>
                <c:pt idx="196">
                  <c:v>442</c:v>
                </c:pt>
                <c:pt idx="197">
                  <c:v>3</c:v>
                </c:pt>
                <c:pt idx="198">
                  <c:v>4</c:v>
                </c:pt>
                <c:pt idx="199">
                  <c:v>1</c:v>
                </c:pt>
                <c:pt idx="200">
                  <c:v>1</c:v>
                </c:pt>
                <c:pt idx="201">
                  <c:v>3</c:v>
                </c:pt>
                <c:pt idx="202">
                  <c:v>5</c:v>
                </c:pt>
                <c:pt idx="203">
                  <c:v>3</c:v>
                </c:pt>
                <c:pt idx="204">
                  <c:v>25</c:v>
                </c:pt>
                <c:pt idx="205">
                  <c:v>1</c:v>
                </c:pt>
                <c:pt idx="206">
                  <c:v>3</c:v>
                </c:pt>
                <c:pt idx="207">
                  <c:v>131</c:v>
                </c:pt>
                <c:pt idx="208">
                  <c:v>26</c:v>
                </c:pt>
                <c:pt idx="209">
                  <c:v>191</c:v>
                </c:pt>
                <c:pt idx="210">
                  <c:v>2</c:v>
                </c:pt>
                <c:pt idx="211">
                  <c:v>1</c:v>
                </c:pt>
                <c:pt idx="212">
                  <c:v>7</c:v>
                </c:pt>
                <c:pt idx="213">
                  <c:v>3</c:v>
                </c:pt>
                <c:pt idx="214">
                  <c:v>1</c:v>
                </c:pt>
                <c:pt idx="215">
                  <c:v>10</c:v>
                </c:pt>
                <c:pt idx="216">
                  <c:v>27</c:v>
                </c:pt>
                <c:pt idx="217">
                  <c:v>28</c:v>
                </c:pt>
                <c:pt idx="218">
                  <c:v>3</c:v>
                </c:pt>
                <c:pt idx="219">
                  <c:v>1</c:v>
                </c:pt>
                <c:pt idx="220">
                  <c:v>13</c:v>
                </c:pt>
                <c:pt idx="221">
                  <c:v>5</c:v>
                </c:pt>
                <c:pt idx="222">
                  <c:v>1</c:v>
                </c:pt>
                <c:pt idx="223">
                  <c:v>86</c:v>
                </c:pt>
                <c:pt idx="224">
                  <c:v>4</c:v>
                </c:pt>
                <c:pt idx="225">
                  <c:v>1</c:v>
                </c:pt>
                <c:pt idx="226">
                  <c:v>15</c:v>
                </c:pt>
                <c:pt idx="227">
                  <c:v>1</c:v>
                </c:pt>
                <c:pt idx="228">
                  <c:v>3</c:v>
                </c:pt>
                <c:pt idx="229">
                  <c:v>11</c:v>
                </c:pt>
                <c:pt idx="230">
                  <c:v>1</c:v>
                </c:pt>
                <c:pt idx="231">
                  <c:v>43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6</c:v>
                </c:pt>
                <c:pt idx="236">
                  <c:v>1</c:v>
                </c:pt>
                <c:pt idx="237">
                  <c:v>234</c:v>
                </c:pt>
                <c:pt idx="238">
                  <c:v>1</c:v>
                </c:pt>
                <c:pt idx="239">
                  <c:v>13</c:v>
                </c:pt>
                <c:pt idx="240">
                  <c:v>1</c:v>
                </c:pt>
                <c:pt idx="241">
                  <c:v>1</c:v>
                </c:pt>
                <c:pt idx="242">
                  <c:v>51</c:v>
                </c:pt>
                <c:pt idx="243">
                  <c:v>1</c:v>
                </c:pt>
                <c:pt idx="244">
                  <c:v>2</c:v>
                </c:pt>
                <c:pt idx="245">
                  <c:v>4</c:v>
                </c:pt>
                <c:pt idx="246">
                  <c:v>1</c:v>
                </c:pt>
                <c:pt idx="247">
                  <c:v>2</c:v>
                </c:pt>
                <c:pt idx="248">
                  <c:v>19</c:v>
                </c:pt>
                <c:pt idx="249">
                  <c:v>1</c:v>
                </c:pt>
                <c:pt idx="250">
                  <c:v>3</c:v>
                </c:pt>
                <c:pt idx="251">
                  <c:v>197</c:v>
                </c:pt>
                <c:pt idx="252">
                  <c:v>1</c:v>
                </c:pt>
                <c:pt idx="253">
                  <c:v>1</c:v>
                </c:pt>
                <c:pt idx="254">
                  <c:v>21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2</c:v>
                </c:pt>
                <c:pt idx="260">
                  <c:v>1</c:v>
                </c:pt>
                <c:pt idx="261">
                  <c:v>7</c:v>
                </c:pt>
                <c:pt idx="262">
                  <c:v>6</c:v>
                </c:pt>
                <c:pt idx="263">
                  <c:v>1</c:v>
                </c:pt>
                <c:pt idx="264">
                  <c:v>1</c:v>
                </c:pt>
                <c:pt idx="265">
                  <c:v>235</c:v>
                </c:pt>
                <c:pt idx="266">
                  <c:v>3</c:v>
                </c:pt>
                <c:pt idx="267">
                  <c:v>1</c:v>
                </c:pt>
                <c:pt idx="268">
                  <c:v>13</c:v>
                </c:pt>
                <c:pt idx="269">
                  <c:v>1</c:v>
                </c:pt>
                <c:pt idx="270">
                  <c:v>2</c:v>
                </c:pt>
                <c:pt idx="271">
                  <c:v>15</c:v>
                </c:pt>
                <c:pt idx="272">
                  <c:v>3</c:v>
                </c:pt>
                <c:pt idx="273">
                  <c:v>10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2</c:v>
                </c:pt>
                <c:pt idx="278">
                  <c:v>1</c:v>
                </c:pt>
                <c:pt idx="279">
                  <c:v>31</c:v>
                </c:pt>
                <c:pt idx="280">
                  <c:v>1</c:v>
                </c:pt>
                <c:pt idx="281">
                  <c:v>41</c:v>
                </c:pt>
                <c:pt idx="282">
                  <c:v>2</c:v>
                </c:pt>
                <c:pt idx="283">
                  <c:v>1</c:v>
                </c:pt>
                <c:pt idx="284">
                  <c:v>205</c:v>
                </c:pt>
                <c:pt idx="285">
                  <c:v>4</c:v>
                </c:pt>
                <c:pt idx="286">
                  <c:v>1</c:v>
                </c:pt>
                <c:pt idx="287">
                  <c:v>1</c:v>
                </c:pt>
                <c:pt idx="288">
                  <c:v>2</c:v>
                </c:pt>
                <c:pt idx="289">
                  <c:v>2</c:v>
                </c:pt>
                <c:pt idx="290">
                  <c:v>46</c:v>
                </c:pt>
                <c:pt idx="291">
                  <c:v>2</c:v>
                </c:pt>
                <c:pt idx="292">
                  <c:v>33</c:v>
                </c:pt>
                <c:pt idx="293">
                  <c:v>5</c:v>
                </c:pt>
                <c:pt idx="294">
                  <c:v>1</c:v>
                </c:pt>
                <c:pt idx="295">
                  <c:v>1</c:v>
                </c:pt>
                <c:pt idx="296">
                  <c:v>2</c:v>
                </c:pt>
                <c:pt idx="297">
                  <c:v>6</c:v>
                </c:pt>
                <c:pt idx="298">
                  <c:v>14</c:v>
                </c:pt>
                <c:pt idx="299">
                  <c:v>1</c:v>
                </c:pt>
                <c:pt idx="300">
                  <c:v>6</c:v>
                </c:pt>
                <c:pt idx="301">
                  <c:v>2</c:v>
                </c:pt>
                <c:pt idx="302">
                  <c:v>7</c:v>
                </c:pt>
                <c:pt idx="303">
                  <c:v>7</c:v>
                </c:pt>
                <c:pt idx="304">
                  <c:v>2</c:v>
                </c:pt>
                <c:pt idx="305">
                  <c:v>33</c:v>
                </c:pt>
                <c:pt idx="306">
                  <c:v>2</c:v>
                </c:pt>
                <c:pt idx="307">
                  <c:v>1</c:v>
                </c:pt>
                <c:pt idx="308">
                  <c:v>1</c:v>
                </c:pt>
                <c:pt idx="309">
                  <c:v>2</c:v>
                </c:pt>
                <c:pt idx="310">
                  <c:v>1</c:v>
                </c:pt>
                <c:pt idx="311">
                  <c:v>1</c:v>
                </c:pt>
                <c:pt idx="312">
                  <c:v>2</c:v>
                </c:pt>
                <c:pt idx="313">
                  <c:v>1</c:v>
                </c:pt>
                <c:pt idx="314">
                  <c:v>1</c:v>
                </c:pt>
                <c:pt idx="315">
                  <c:v>5</c:v>
                </c:pt>
                <c:pt idx="316">
                  <c:v>2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41</c:v>
                </c:pt>
                <c:pt idx="321">
                  <c:v>1</c:v>
                </c:pt>
                <c:pt idx="322">
                  <c:v>2</c:v>
                </c:pt>
                <c:pt idx="323">
                  <c:v>31</c:v>
                </c:pt>
                <c:pt idx="324">
                  <c:v>2</c:v>
                </c:pt>
                <c:pt idx="325">
                  <c:v>3</c:v>
                </c:pt>
                <c:pt idx="326">
                  <c:v>37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2</c:v>
                </c:pt>
                <c:pt idx="335">
                  <c:v>35</c:v>
                </c:pt>
                <c:pt idx="336">
                  <c:v>52</c:v>
                </c:pt>
                <c:pt idx="337">
                  <c:v>3</c:v>
                </c:pt>
                <c:pt idx="338">
                  <c:v>3</c:v>
                </c:pt>
                <c:pt idx="339">
                  <c:v>32</c:v>
                </c:pt>
                <c:pt idx="340">
                  <c:v>1</c:v>
                </c:pt>
                <c:pt idx="341">
                  <c:v>2</c:v>
                </c:pt>
                <c:pt idx="342">
                  <c:v>1</c:v>
                </c:pt>
                <c:pt idx="343">
                  <c:v>17</c:v>
                </c:pt>
                <c:pt idx="344">
                  <c:v>8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13</c:v>
                </c:pt>
                <c:pt idx="352">
                  <c:v>1</c:v>
                </c:pt>
                <c:pt idx="353">
                  <c:v>2</c:v>
                </c:pt>
                <c:pt idx="354">
                  <c:v>3</c:v>
                </c:pt>
                <c:pt idx="355">
                  <c:v>10</c:v>
                </c:pt>
                <c:pt idx="356">
                  <c:v>17</c:v>
                </c:pt>
                <c:pt idx="357">
                  <c:v>3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7</c:v>
                </c:pt>
                <c:pt idx="362">
                  <c:v>1</c:v>
                </c:pt>
                <c:pt idx="363">
                  <c:v>5</c:v>
                </c:pt>
                <c:pt idx="364">
                  <c:v>1</c:v>
                </c:pt>
                <c:pt idx="365">
                  <c:v>2</c:v>
                </c:pt>
                <c:pt idx="366">
                  <c:v>2</c:v>
                </c:pt>
                <c:pt idx="367">
                  <c:v>1</c:v>
                </c:pt>
                <c:pt idx="368">
                  <c:v>1</c:v>
                </c:pt>
                <c:pt idx="369">
                  <c:v>11</c:v>
                </c:pt>
                <c:pt idx="370">
                  <c:v>2</c:v>
                </c:pt>
                <c:pt idx="371">
                  <c:v>1</c:v>
                </c:pt>
                <c:pt idx="372">
                  <c:v>2</c:v>
                </c:pt>
                <c:pt idx="373">
                  <c:v>77</c:v>
                </c:pt>
                <c:pt idx="374">
                  <c:v>24</c:v>
                </c:pt>
                <c:pt idx="375">
                  <c:v>12</c:v>
                </c:pt>
                <c:pt idx="376">
                  <c:v>7</c:v>
                </c:pt>
                <c:pt idx="377">
                  <c:v>1</c:v>
                </c:pt>
                <c:pt idx="378">
                  <c:v>7</c:v>
                </c:pt>
                <c:pt idx="379">
                  <c:v>2</c:v>
                </c:pt>
                <c:pt idx="380">
                  <c:v>1</c:v>
                </c:pt>
                <c:pt idx="381">
                  <c:v>64</c:v>
                </c:pt>
                <c:pt idx="382">
                  <c:v>1</c:v>
                </c:pt>
                <c:pt idx="383">
                  <c:v>1</c:v>
                </c:pt>
                <c:pt idx="384">
                  <c:v>10</c:v>
                </c:pt>
                <c:pt idx="385">
                  <c:v>1</c:v>
                </c:pt>
                <c:pt idx="386">
                  <c:v>1</c:v>
                </c:pt>
                <c:pt idx="387">
                  <c:v>2</c:v>
                </c:pt>
                <c:pt idx="388">
                  <c:v>23</c:v>
                </c:pt>
                <c:pt idx="389">
                  <c:v>26</c:v>
                </c:pt>
                <c:pt idx="390">
                  <c:v>4</c:v>
                </c:pt>
                <c:pt idx="391">
                  <c:v>4</c:v>
                </c:pt>
                <c:pt idx="392">
                  <c:v>1</c:v>
                </c:pt>
                <c:pt idx="393">
                  <c:v>2</c:v>
                </c:pt>
                <c:pt idx="394">
                  <c:v>2</c:v>
                </c:pt>
                <c:pt idx="395">
                  <c:v>1</c:v>
                </c:pt>
                <c:pt idx="396">
                  <c:v>2</c:v>
                </c:pt>
                <c:pt idx="397">
                  <c:v>21</c:v>
                </c:pt>
                <c:pt idx="398">
                  <c:v>2</c:v>
                </c:pt>
                <c:pt idx="399">
                  <c:v>1</c:v>
                </c:pt>
                <c:pt idx="400">
                  <c:v>2</c:v>
                </c:pt>
                <c:pt idx="401">
                  <c:v>6</c:v>
                </c:pt>
                <c:pt idx="402">
                  <c:v>1</c:v>
                </c:pt>
                <c:pt idx="403">
                  <c:v>1</c:v>
                </c:pt>
                <c:pt idx="404">
                  <c:v>4</c:v>
                </c:pt>
                <c:pt idx="405">
                  <c:v>1</c:v>
                </c:pt>
                <c:pt idx="406">
                  <c:v>6</c:v>
                </c:pt>
                <c:pt idx="407">
                  <c:v>3</c:v>
                </c:pt>
                <c:pt idx="408">
                  <c:v>1</c:v>
                </c:pt>
                <c:pt idx="409">
                  <c:v>5</c:v>
                </c:pt>
                <c:pt idx="410">
                  <c:v>1</c:v>
                </c:pt>
                <c:pt idx="411">
                  <c:v>2</c:v>
                </c:pt>
                <c:pt idx="412">
                  <c:v>2</c:v>
                </c:pt>
                <c:pt idx="413">
                  <c:v>24</c:v>
                </c:pt>
                <c:pt idx="414">
                  <c:v>1</c:v>
                </c:pt>
                <c:pt idx="415">
                  <c:v>1</c:v>
                </c:pt>
                <c:pt idx="416">
                  <c:v>2</c:v>
                </c:pt>
                <c:pt idx="417">
                  <c:v>1</c:v>
                </c:pt>
                <c:pt idx="418">
                  <c:v>49</c:v>
                </c:pt>
                <c:pt idx="419">
                  <c:v>14</c:v>
                </c:pt>
                <c:pt idx="420">
                  <c:v>1</c:v>
                </c:pt>
                <c:pt idx="421">
                  <c:v>1</c:v>
                </c:pt>
                <c:pt idx="422">
                  <c:v>4</c:v>
                </c:pt>
                <c:pt idx="423">
                  <c:v>5</c:v>
                </c:pt>
                <c:pt idx="424">
                  <c:v>1</c:v>
                </c:pt>
                <c:pt idx="425">
                  <c:v>1</c:v>
                </c:pt>
                <c:pt idx="426">
                  <c:v>2</c:v>
                </c:pt>
                <c:pt idx="427">
                  <c:v>1</c:v>
                </c:pt>
                <c:pt idx="428">
                  <c:v>2</c:v>
                </c:pt>
                <c:pt idx="429">
                  <c:v>1</c:v>
                </c:pt>
                <c:pt idx="430">
                  <c:v>2</c:v>
                </c:pt>
                <c:pt idx="431">
                  <c:v>3</c:v>
                </c:pt>
                <c:pt idx="432">
                  <c:v>1</c:v>
                </c:pt>
                <c:pt idx="433">
                  <c:v>1</c:v>
                </c:pt>
                <c:pt idx="434">
                  <c:v>17</c:v>
                </c:pt>
                <c:pt idx="435">
                  <c:v>1</c:v>
                </c:pt>
                <c:pt idx="436">
                  <c:v>3</c:v>
                </c:pt>
                <c:pt idx="437">
                  <c:v>5</c:v>
                </c:pt>
                <c:pt idx="438">
                  <c:v>1</c:v>
                </c:pt>
                <c:pt idx="439">
                  <c:v>2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3</c:v>
                </c:pt>
                <c:pt idx="444">
                  <c:v>42</c:v>
                </c:pt>
                <c:pt idx="445">
                  <c:v>2</c:v>
                </c:pt>
                <c:pt idx="446">
                  <c:v>1</c:v>
                </c:pt>
                <c:pt idx="447">
                  <c:v>1</c:v>
                </c:pt>
                <c:pt idx="448">
                  <c:v>6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3</c:v>
                </c:pt>
                <c:pt idx="454">
                  <c:v>1</c:v>
                </c:pt>
                <c:pt idx="455">
                  <c:v>3</c:v>
                </c:pt>
                <c:pt idx="456">
                  <c:v>19</c:v>
                </c:pt>
                <c:pt idx="457">
                  <c:v>2</c:v>
                </c:pt>
                <c:pt idx="458">
                  <c:v>3</c:v>
                </c:pt>
                <c:pt idx="459">
                  <c:v>3</c:v>
                </c:pt>
                <c:pt idx="460">
                  <c:v>1</c:v>
                </c:pt>
                <c:pt idx="461">
                  <c:v>10</c:v>
                </c:pt>
                <c:pt idx="462">
                  <c:v>3</c:v>
                </c:pt>
                <c:pt idx="463">
                  <c:v>1</c:v>
                </c:pt>
                <c:pt idx="464">
                  <c:v>51</c:v>
                </c:pt>
                <c:pt idx="465">
                  <c:v>1</c:v>
                </c:pt>
                <c:pt idx="466">
                  <c:v>1</c:v>
                </c:pt>
                <c:pt idx="467">
                  <c:v>2</c:v>
                </c:pt>
                <c:pt idx="468">
                  <c:v>2</c:v>
                </c:pt>
                <c:pt idx="469">
                  <c:v>1</c:v>
                </c:pt>
                <c:pt idx="470">
                  <c:v>1</c:v>
                </c:pt>
                <c:pt idx="471">
                  <c:v>5</c:v>
                </c:pt>
                <c:pt idx="472">
                  <c:v>2</c:v>
                </c:pt>
                <c:pt idx="473">
                  <c:v>2</c:v>
                </c:pt>
                <c:pt idx="474">
                  <c:v>30</c:v>
                </c:pt>
                <c:pt idx="475">
                  <c:v>4</c:v>
                </c:pt>
                <c:pt idx="476">
                  <c:v>2</c:v>
                </c:pt>
                <c:pt idx="477">
                  <c:v>41</c:v>
                </c:pt>
                <c:pt idx="478">
                  <c:v>2</c:v>
                </c:pt>
                <c:pt idx="479">
                  <c:v>1</c:v>
                </c:pt>
                <c:pt idx="480">
                  <c:v>3</c:v>
                </c:pt>
                <c:pt idx="481">
                  <c:v>2</c:v>
                </c:pt>
                <c:pt idx="482">
                  <c:v>138</c:v>
                </c:pt>
                <c:pt idx="483">
                  <c:v>11</c:v>
                </c:pt>
                <c:pt idx="484">
                  <c:v>1</c:v>
                </c:pt>
                <c:pt idx="485">
                  <c:v>1</c:v>
                </c:pt>
                <c:pt idx="486">
                  <c:v>135</c:v>
                </c:pt>
                <c:pt idx="487">
                  <c:v>1</c:v>
                </c:pt>
                <c:pt idx="488">
                  <c:v>2</c:v>
                </c:pt>
                <c:pt idx="489">
                  <c:v>7</c:v>
                </c:pt>
                <c:pt idx="490">
                  <c:v>3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2</c:v>
                </c:pt>
                <c:pt idx="495">
                  <c:v>3</c:v>
                </c:pt>
                <c:pt idx="496">
                  <c:v>16</c:v>
                </c:pt>
                <c:pt idx="497">
                  <c:v>1</c:v>
                </c:pt>
                <c:pt idx="498">
                  <c:v>2</c:v>
                </c:pt>
                <c:pt idx="499">
                  <c:v>1</c:v>
                </c:pt>
                <c:pt idx="500">
                  <c:v>2</c:v>
                </c:pt>
                <c:pt idx="501">
                  <c:v>8</c:v>
                </c:pt>
                <c:pt idx="502">
                  <c:v>1</c:v>
                </c:pt>
                <c:pt idx="503">
                  <c:v>3</c:v>
                </c:pt>
                <c:pt idx="504">
                  <c:v>2</c:v>
                </c:pt>
                <c:pt idx="505">
                  <c:v>1</c:v>
                </c:pt>
                <c:pt idx="506">
                  <c:v>2</c:v>
                </c:pt>
                <c:pt idx="507">
                  <c:v>2</c:v>
                </c:pt>
                <c:pt idx="508">
                  <c:v>1</c:v>
                </c:pt>
                <c:pt idx="509">
                  <c:v>7</c:v>
                </c:pt>
                <c:pt idx="510">
                  <c:v>1</c:v>
                </c:pt>
                <c:pt idx="511">
                  <c:v>1</c:v>
                </c:pt>
                <c:pt idx="512">
                  <c:v>17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3</c:v>
                </c:pt>
                <c:pt idx="518">
                  <c:v>1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10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7</c:v>
                </c:pt>
                <c:pt idx="528">
                  <c:v>1</c:v>
                </c:pt>
                <c:pt idx="529">
                  <c:v>1</c:v>
                </c:pt>
                <c:pt idx="530">
                  <c:v>3</c:v>
                </c:pt>
                <c:pt idx="531">
                  <c:v>6</c:v>
                </c:pt>
                <c:pt idx="532">
                  <c:v>1</c:v>
                </c:pt>
                <c:pt idx="533">
                  <c:v>2</c:v>
                </c:pt>
                <c:pt idx="534">
                  <c:v>1</c:v>
                </c:pt>
                <c:pt idx="535">
                  <c:v>2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2</c:v>
                </c:pt>
                <c:pt idx="540">
                  <c:v>1</c:v>
                </c:pt>
                <c:pt idx="541">
                  <c:v>2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3</c:v>
                </c:pt>
                <c:pt idx="546">
                  <c:v>10</c:v>
                </c:pt>
                <c:pt idx="547">
                  <c:v>1</c:v>
                </c:pt>
                <c:pt idx="548">
                  <c:v>2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214144"/>
        <c:axId val="146426688"/>
      </c:scatterChart>
      <c:valAx>
        <c:axId val="138214144"/>
        <c:scaling>
          <c:orientation val="minMax"/>
          <c:max val="3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Proteomics Experiments with Frameshift Peptide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46426688"/>
        <c:crosses val="autoZero"/>
        <c:crossBetween val="midCat"/>
        <c:minorUnit val="1"/>
      </c:valAx>
      <c:valAx>
        <c:axId val="146426688"/>
        <c:scaling>
          <c:logBase val="10"/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Max  # Reads for Frameshift Transcript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382141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PhredScore!$I$1</c:f>
              <c:strCache>
                <c:ptCount val="1"/>
                <c:pt idx="0">
                  <c:v>Variant Score Max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PhredScore!$C$2:$C$3331</c:f>
              <c:numCache>
                <c:formatCode>0.00</c:formatCode>
                <c:ptCount val="3330"/>
                <c:pt idx="0">
                  <c:v>27.6</c:v>
                </c:pt>
                <c:pt idx="1">
                  <c:v>27.35</c:v>
                </c:pt>
                <c:pt idx="2">
                  <c:v>27.1</c:v>
                </c:pt>
                <c:pt idx="3">
                  <c:v>27.1</c:v>
                </c:pt>
                <c:pt idx="4">
                  <c:v>27.1</c:v>
                </c:pt>
                <c:pt idx="5">
                  <c:v>27.1</c:v>
                </c:pt>
                <c:pt idx="6">
                  <c:v>26.93</c:v>
                </c:pt>
                <c:pt idx="7">
                  <c:v>26.85</c:v>
                </c:pt>
                <c:pt idx="8">
                  <c:v>26.85</c:v>
                </c:pt>
                <c:pt idx="9">
                  <c:v>26.82</c:v>
                </c:pt>
                <c:pt idx="10">
                  <c:v>26.75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  <c:pt idx="14">
                  <c:v>26.48</c:v>
                </c:pt>
                <c:pt idx="15">
                  <c:v>26.35</c:v>
                </c:pt>
                <c:pt idx="16">
                  <c:v>26.35</c:v>
                </c:pt>
                <c:pt idx="17">
                  <c:v>26.25</c:v>
                </c:pt>
                <c:pt idx="18">
                  <c:v>26.1</c:v>
                </c:pt>
                <c:pt idx="19">
                  <c:v>26.1</c:v>
                </c:pt>
                <c:pt idx="20">
                  <c:v>26.1</c:v>
                </c:pt>
                <c:pt idx="21">
                  <c:v>26.1</c:v>
                </c:pt>
                <c:pt idx="22">
                  <c:v>26.1</c:v>
                </c:pt>
                <c:pt idx="23">
                  <c:v>26.1</c:v>
                </c:pt>
                <c:pt idx="24">
                  <c:v>26.1</c:v>
                </c:pt>
                <c:pt idx="25">
                  <c:v>26.09</c:v>
                </c:pt>
                <c:pt idx="26">
                  <c:v>26.01</c:v>
                </c:pt>
                <c:pt idx="27">
                  <c:v>26</c:v>
                </c:pt>
                <c:pt idx="28">
                  <c:v>25.98</c:v>
                </c:pt>
                <c:pt idx="29">
                  <c:v>25.97</c:v>
                </c:pt>
                <c:pt idx="30">
                  <c:v>25.95</c:v>
                </c:pt>
                <c:pt idx="31">
                  <c:v>25.94</c:v>
                </c:pt>
                <c:pt idx="32">
                  <c:v>25.94</c:v>
                </c:pt>
                <c:pt idx="33">
                  <c:v>25.88</c:v>
                </c:pt>
                <c:pt idx="34">
                  <c:v>25.86</c:v>
                </c:pt>
                <c:pt idx="35">
                  <c:v>25.85</c:v>
                </c:pt>
                <c:pt idx="36">
                  <c:v>25.85</c:v>
                </c:pt>
                <c:pt idx="37">
                  <c:v>25.85</c:v>
                </c:pt>
                <c:pt idx="38">
                  <c:v>25.85</c:v>
                </c:pt>
                <c:pt idx="39">
                  <c:v>25.85</c:v>
                </c:pt>
                <c:pt idx="40">
                  <c:v>25.85</c:v>
                </c:pt>
                <c:pt idx="41">
                  <c:v>25.85</c:v>
                </c:pt>
                <c:pt idx="42">
                  <c:v>25.77</c:v>
                </c:pt>
                <c:pt idx="43">
                  <c:v>25.74</c:v>
                </c:pt>
                <c:pt idx="44">
                  <c:v>25.6</c:v>
                </c:pt>
                <c:pt idx="45">
                  <c:v>25.6</c:v>
                </c:pt>
                <c:pt idx="46">
                  <c:v>25.6</c:v>
                </c:pt>
                <c:pt idx="47">
                  <c:v>25.6</c:v>
                </c:pt>
                <c:pt idx="48">
                  <c:v>25.6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25.6</c:v>
                </c:pt>
                <c:pt idx="54">
                  <c:v>25.6</c:v>
                </c:pt>
                <c:pt idx="55">
                  <c:v>25.5</c:v>
                </c:pt>
                <c:pt idx="56">
                  <c:v>25.49</c:v>
                </c:pt>
                <c:pt idx="57">
                  <c:v>25.49</c:v>
                </c:pt>
                <c:pt idx="58">
                  <c:v>25.35</c:v>
                </c:pt>
                <c:pt idx="59">
                  <c:v>25.35</c:v>
                </c:pt>
                <c:pt idx="60">
                  <c:v>25.35</c:v>
                </c:pt>
                <c:pt idx="61">
                  <c:v>25.35</c:v>
                </c:pt>
                <c:pt idx="62">
                  <c:v>25.35</c:v>
                </c:pt>
                <c:pt idx="63">
                  <c:v>25.31</c:v>
                </c:pt>
                <c:pt idx="64">
                  <c:v>25.29</c:v>
                </c:pt>
                <c:pt idx="65">
                  <c:v>25.25</c:v>
                </c:pt>
                <c:pt idx="66">
                  <c:v>25.25</c:v>
                </c:pt>
                <c:pt idx="67">
                  <c:v>25.1</c:v>
                </c:pt>
                <c:pt idx="68">
                  <c:v>25.1</c:v>
                </c:pt>
                <c:pt idx="69">
                  <c:v>25.1</c:v>
                </c:pt>
                <c:pt idx="70">
                  <c:v>25.1</c:v>
                </c:pt>
                <c:pt idx="71">
                  <c:v>25.1</c:v>
                </c:pt>
                <c:pt idx="72">
                  <c:v>25.1</c:v>
                </c:pt>
                <c:pt idx="73">
                  <c:v>25.1</c:v>
                </c:pt>
                <c:pt idx="74">
                  <c:v>25.1</c:v>
                </c:pt>
                <c:pt idx="75">
                  <c:v>25.1</c:v>
                </c:pt>
                <c:pt idx="76">
                  <c:v>25.1</c:v>
                </c:pt>
                <c:pt idx="77">
                  <c:v>25.1</c:v>
                </c:pt>
                <c:pt idx="78">
                  <c:v>25.1</c:v>
                </c:pt>
                <c:pt idx="79">
                  <c:v>25.1</c:v>
                </c:pt>
                <c:pt idx="80">
                  <c:v>25.01</c:v>
                </c:pt>
                <c:pt idx="81">
                  <c:v>25</c:v>
                </c:pt>
                <c:pt idx="82">
                  <c:v>24.95</c:v>
                </c:pt>
                <c:pt idx="83">
                  <c:v>24.92</c:v>
                </c:pt>
                <c:pt idx="84">
                  <c:v>24.91</c:v>
                </c:pt>
                <c:pt idx="85">
                  <c:v>24.91</c:v>
                </c:pt>
                <c:pt idx="86">
                  <c:v>24.88</c:v>
                </c:pt>
                <c:pt idx="87">
                  <c:v>24.86</c:v>
                </c:pt>
                <c:pt idx="88">
                  <c:v>24.85</c:v>
                </c:pt>
                <c:pt idx="89">
                  <c:v>24.85</c:v>
                </c:pt>
                <c:pt idx="90">
                  <c:v>24.85</c:v>
                </c:pt>
                <c:pt idx="91">
                  <c:v>24.85</c:v>
                </c:pt>
                <c:pt idx="92">
                  <c:v>24.84</c:v>
                </c:pt>
                <c:pt idx="93">
                  <c:v>24.69</c:v>
                </c:pt>
                <c:pt idx="94">
                  <c:v>24.66</c:v>
                </c:pt>
                <c:pt idx="95">
                  <c:v>24.65</c:v>
                </c:pt>
                <c:pt idx="96">
                  <c:v>24.6</c:v>
                </c:pt>
                <c:pt idx="97">
                  <c:v>24.6</c:v>
                </c:pt>
                <c:pt idx="98">
                  <c:v>24.6</c:v>
                </c:pt>
                <c:pt idx="99">
                  <c:v>24.6</c:v>
                </c:pt>
                <c:pt idx="100">
                  <c:v>24.6</c:v>
                </c:pt>
                <c:pt idx="101">
                  <c:v>24.6</c:v>
                </c:pt>
                <c:pt idx="102">
                  <c:v>24.6</c:v>
                </c:pt>
                <c:pt idx="103">
                  <c:v>24.59</c:v>
                </c:pt>
                <c:pt idx="104">
                  <c:v>24.54</c:v>
                </c:pt>
                <c:pt idx="105">
                  <c:v>24.53</c:v>
                </c:pt>
                <c:pt idx="106">
                  <c:v>24.53</c:v>
                </c:pt>
                <c:pt idx="107">
                  <c:v>24.52</c:v>
                </c:pt>
                <c:pt idx="108">
                  <c:v>24.5</c:v>
                </c:pt>
                <c:pt idx="109">
                  <c:v>24.49</c:v>
                </c:pt>
                <c:pt idx="110">
                  <c:v>24.47</c:v>
                </c:pt>
                <c:pt idx="111">
                  <c:v>24.47</c:v>
                </c:pt>
                <c:pt idx="112">
                  <c:v>24.45</c:v>
                </c:pt>
                <c:pt idx="113">
                  <c:v>24.41</c:v>
                </c:pt>
                <c:pt idx="114">
                  <c:v>24.4</c:v>
                </c:pt>
                <c:pt idx="115">
                  <c:v>24.38</c:v>
                </c:pt>
                <c:pt idx="116">
                  <c:v>24.35</c:v>
                </c:pt>
                <c:pt idx="117">
                  <c:v>24.35</c:v>
                </c:pt>
                <c:pt idx="118">
                  <c:v>24.35</c:v>
                </c:pt>
                <c:pt idx="119">
                  <c:v>24.35</c:v>
                </c:pt>
                <c:pt idx="120">
                  <c:v>24.35</c:v>
                </c:pt>
                <c:pt idx="121">
                  <c:v>24.35</c:v>
                </c:pt>
                <c:pt idx="122">
                  <c:v>24.35</c:v>
                </c:pt>
                <c:pt idx="123">
                  <c:v>24.35</c:v>
                </c:pt>
                <c:pt idx="124">
                  <c:v>24.35</c:v>
                </c:pt>
                <c:pt idx="125">
                  <c:v>24.35</c:v>
                </c:pt>
                <c:pt idx="126">
                  <c:v>24.32</c:v>
                </c:pt>
                <c:pt idx="127">
                  <c:v>24.29</c:v>
                </c:pt>
                <c:pt idx="128">
                  <c:v>24.27</c:v>
                </c:pt>
                <c:pt idx="129">
                  <c:v>24.27</c:v>
                </c:pt>
                <c:pt idx="130">
                  <c:v>24.25</c:v>
                </c:pt>
                <c:pt idx="131">
                  <c:v>24.25</c:v>
                </c:pt>
                <c:pt idx="132">
                  <c:v>24.23</c:v>
                </c:pt>
                <c:pt idx="133">
                  <c:v>24.23</c:v>
                </c:pt>
                <c:pt idx="134">
                  <c:v>24.22</c:v>
                </c:pt>
                <c:pt idx="135">
                  <c:v>24.21</c:v>
                </c:pt>
                <c:pt idx="136">
                  <c:v>24.2</c:v>
                </c:pt>
                <c:pt idx="137">
                  <c:v>24.18</c:v>
                </c:pt>
                <c:pt idx="138">
                  <c:v>24.18</c:v>
                </c:pt>
                <c:pt idx="139">
                  <c:v>24.13</c:v>
                </c:pt>
                <c:pt idx="140">
                  <c:v>24.13</c:v>
                </c:pt>
                <c:pt idx="141">
                  <c:v>24.12</c:v>
                </c:pt>
                <c:pt idx="142">
                  <c:v>24.11</c:v>
                </c:pt>
                <c:pt idx="143">
                  <c:v>24.1</c:v>
                </c:pt>
                <c:pt idx="144">
                  <c:v>24.1</c:v>
                </c:pt>
                <c:pt idx="145">
                  <c:v>24.1</c:v>
                </c:pt>
                <c:pt idx="146">
                  <c:v>24.1</c:v>
                </c:pt>
                <c:pt idx="147">
                  <c:v>24.1</c:v>
                </c:pt>
                <c:pt idx="148">
                  <c:v>24.1</c:v>
                </c:pt>
                <c:pt idx="149">
                  <c:v>24.1</c:v>
                </c:pt>
                <c:pt idx="150">
                  <c:v>24.1</c:v>
                </c:pt>
                <c:pt idx="151">
                  <c:v>24.1</c:v>
                </c:pt>
                <c:pt idx="152">
                  <c:v>24.09</c:v>
                </c:pt>
                <c:pt idx="153">
                  <c:v>24.04</c:v>
                </c:pt>
                <c:pt idx="154">
                  <c:v>24.01</c:v>
                </c:pt>
                <c:pt idx="155">
                  <c:v>24</c:v>
                </c:pt>
                <c:pt idx="156">
                  <c:v>23.99</c:v>
                </c:pt>
                <c:pt idx="157">
                  <c:v>23.99</c:v>
                </c:pt>
                <c:pt idx="158">
                  <c:v>23.97</c:v>
                </c:pt>
                <c:pt idx="159">
                  <c:v>23.97</c:v>
                </c:pt>
                <c:pt idx="160">
                  <c:v>23.94</c:v>
                </c:pt>
                <c:pt idx="161">
                  <c:v>23.93</c:v>
                </c:pt>
                <c:pt idx="162">
                  <c:v>23.92</c:v>
                </c:pt>
                <c:pt idx="163">
                  <c:v>23.92</c:v>
                </c:pt>
                <c:pt idx="164">
                  <c:v>23.92</c:v>
                </c:pt>
                <c:pt idx="165">
                  <c:v>23.9</c:v>
                </c:pt>
                <c:pt idx="166">
                  <c:v>23.89</c:v>
                </c:pt>
                <c:pt idx="167">
                  <c:v>23.87</c:v>
                </c:pt>
                <c:pt idx="168">
                  <c:v>23.85</c:v>
                </c:pt>
                <c:pt idx="169">
                  <c:v>23.85</c:v>
                </c:pt>
                <c:pt idx="170">
                  <c:v>23.85</c:v>
                </c:pt>
                <c:pt idx="171">
                  <c:v>23.85</c:v>
                </c:pt>
                <c:pt idx="172">
                  <c:v>23.85</c:v>
                </c:pt>
                <c:pt idx="173">
                  <c:v>23.85</c:v>
                </c:pt>
                <c:pt idx="174">
                  <c:v>23.85</c:v>
                </c:pt>
                <c:pt idx="175">
                  <c:v>23.85</c:v>
                </c:pt>
                <c:pt idx="176">
                  <c:v>23.85</c:v>
                </c:pt>
                <c:pt idx="177">
                  <c:v>23.85</c:v>
                </c:pt>
                <c:pt idx="178">
                  <c:v>23.83</c:v>
                </c:pt>
                <c:pt idx="179">
                  <c:v>23.82</c:v>
                </c:pt>
                <c:pt idx="180">
                  <c:v>23.78</c:v>
                </c:pt>
                <c:pt idx="181">
                  <c:v>23.77</c:v>
                </c:pt>
                <c:pt idx="182">
                  <c:v>23.76</c:v>
                </c:pt>
                <c:pt idx="183">
                  <c:v>23.73</c:v>
                </c:pt>
                <c:pt idx="184">
                  <c:v>23.73</c:v>
                </c:pt>
                <c:pt idx="185">
                  <c:v>23.73</c:v>
                </c:pt>
                <c:pt idx="186">
                  <c:v>23.71</c:v>
                </c:pt>
                <c:pt idx="187">
                  <c:v>23.69</c:v>
                </c:pt>
                <c:pt idx="188">
                  <c:v>23.67</c:v>
                </c:pt>
                <c:pt idx="189">
                  <c:v>23.65</c:v>
                </c:pt>
                <c:pt idx="190">
                  <c:v>23.64</c:v>
                </c:pt>
                <c:pt idx="191">
                  <c:v>23.61</c:v>
                </c:pt>
                <c:pt idx="192">
                  <c:v>23.6</c:v>
                </c:pt>
                <c:pt idx="193">
                  <c:v>23.6</c:v>
                </c:pt>
                <c:pt idx="194">
                  <c:v>23.6</c:v>
                </c:pt>
                <c:pt idx="195">
                  <c:v>23.6</c:v>
                </c:pt>
                <c:pt idx="196">
                  <c:v>23.6</c:v>
                </c:pt>
                <c:pt idx="197">
                  <c:v>23.6</c:v>
                </c:pt>
                <c:pt idx="198">
                  <c:v>23.6</c:v>
                </c:pt>
                <c:pt idx="199">
                  <c:v>23.54</c:v>
                </c:pt>
                <c:pt idx="200">
                  <c:v>23.54</c:v>
                </c:pt>
                <c:pt idx="201">
                  <c:v>23.53</c:v>
                </c:pt>
                <c:pt idx="202">
                  <c:v>23.51</c:v>
                </c:pt>
                <c:pt idx="203">
                  <c:v>23.51</c:v>
                </c:pt>
                <c:pt idx="204">
                  <c:v>23.51</c:v>
                </c:pt>
                <c:pt idx="205">
                  <c:v>23.5</c:v>
                </c:pt>
                <c:pt idx="206">
                  <c:v>23.5</c:v>
                </c:pt>
                <c:pt idx="207">
                  <c:v>23.5</c:v>
                </c:pt>
                <c:pt idx="208">
                  <c:v>23.49</c:v>
                </c:pt>
                <c:pt idx="209">
                  <c:v>23.49</c:v>
                </c:pt>
                <c:pt idx="210">
                  <c:v>23.44</c:v>
                </c:pt>
                <c:pt idx="211">
                  <c:v>23.44</c:v>
                </c:pt>
                <c:pt idx="212">
                  <c:v>23.44</c:v>
                </c:pt>
                <c:pt idx="213">
                  <c:v>23.43</c:v>
                </c:pt>
                <c:pt idx="214">
                  <c:v>23.42</c:v>
                </c:pt>
                <c:pt idx="215">
                  <c:v>23.42</c:v>
                </c:pt>
                <c:pt idx="216">
                  <c:v>23.4</c:v>
                </c:pt>
                <c:pt idx="217">
                  <c:v>23.4</c:v>
                </c:pt>
                <c:pt idx="218">
                  <c:v>23.4</c:v>
                </c:pt>
                <c:pt idx="219">
                  <c:v>23.38</c:v>
                </c:pt>
                <c:pt idx="220">
                  <c:v>23.36</c:v>
                </c:pt>
                <c:pt idx="221">
                  <c:v>23.35</c:v>
                </c:pt>
                <c:pt idx="222">
                  <c:v>23.35</c:v>
                </c:pt>
                <c:pt idx="223">
                  <c:v>23.35</c:v>
                </c:pt>
                <c:pt idx="224">
                  <c:v>23.35</c:v>
                </c:pt>
                <c:pt idx="225">
                  <c:v>23.35</c:v>
                </c:pt>
                <c:pt idx="226">
                  <c:v>23.35</c:v>
                </c:pt>
                <c:pt idx="227">
                  <c:v>23.34</c:v>
                </c:pt>
                <c:pt idx="228">
                  <c:v>23.32</c:v>
                </c:pt>
                <c:pt idx="229">
                  <c:v>23.31</c:v>
                </c:pt>
                <c:pt idx="230">
                  <c:v>23.29</c:v>
                </c:pt>
                <c:pt idx="231">
                  <c:v>23.26</c:v>
                </c:pt>
                <c:pt idx="232">
                  <c:v>23.26</c:v>
                </c:pt>
                <c:pt idx="233">
                  <c:v>23.25</c:v>
                </c:pt>
                <c:pt idx="234">
                  <c:v>23.23</c:v>
                </c:pt>
                <c:pt idx="235">
                  <c:v>23.22</c:v>
                </c:pt>
                <c:pt idx="236">
                  <c:v>23.22</c:v>
                </c:pt>
                <c:pt idx="237">
                  <c:v>23.21</c:v>
                </c:pt>
                <c:pt idx="238">
                  <c:v>23.2</c:v>
                </c:pt>
                <c:pt idx="239">
                  <c:v>23.2</c:v>
                </c:pt>
                <c:pt idx="240">
                  <c:v>23.19</c:v>
                </c:pt>
                <c:pt idx="241">
                  <c:v>23.18</c:v>
                </c:pt>
                <c:pt idx="242">
                  <c:v>23.17</c:v>
                </c:pt>
                <c:pt idx="243">
                  <c:v>23.15</c:v>
                </c:pt>
                <c:pt idx="244">
                  <c:v>23.14</c:v>
                </c:pt>
                <c:pt idx="245">
                  <c:v>23.13</c:v>
                </c:pt>
                <c:pt idx="246">
                  <c:v>23.13</c:v>
                </c:pt>
                <c:pt idx="247">
                  <c:v>23.13</c:v>
                </c:pt>
                <c:pt idx="248">
                  <c:v>23.11</c:v>
                </c:pt>
                <c:pt idx="249">
                  <c:v>23.1</c:v>
                </c:pt>
                <c:pt idx="250">
                  <c:v>23.1</c:v>
                </c:pt>
                <c:pt idx="251">
                  <c:v>23.1</c:v>
                </c:pt>
                <c:pt idx="252">
                  <c:v>23.1</c:v>
                </c:pt>
                <c:pt idx="253">
                  <c:v>23.1</c:v>
                </c:pt>
                <c:pt idx="254">
                  <c:v>23.1</c:v>
                </c:pt>
                <c:pt idx="255">
                  <c:v>23.1</c:v>
                </c:pt>
                <c:pt idx="256">
                  <c:v>23.1</c:v>
                </c:pt>
                <c:pt idx="257">
                  <c:v>23.1</c:v>
                </c:pt>
                <c:pt idx="258">
                  <c:v>23.09</c:v>
                </c:pt>
                <c:pt idx="259">
                  <c:v>23.09</c:v>
                </c:pt>
                <c:pt idx="260">
                  <c:v>23.07</c:v>
                </c:pt>
                <c:pt idx="261">
                  <c:v>23.05</c:v>
                </c:pt>
                <c:pt idx="262">
                  <c:v>23.04</c:v>
                </c:pt>
                <c:pt idx="263">
                  <c:v>23.04</c:v>
                </c:pt>
                <c:pt idx="264">
                  <c:v>23.03</c:v>
                </c:pt>
                <c:pt idx="265">
                  <c:v>23.03</c:v>
                </c:pt>
                <c:pt idx="266">
                  <c:v>23</c:v>
                </c:pt>
                <c:pt idx="267">
                  <c:v>23</c:v>
                </c:pt>
                <c:pt idx="268">
                  <c:v>22.98</c:v>
                </c:pt>
                <c:pt idx="269">
                  <c:v>22.98</c:v>
                </c:pt>
                <c:pt idx="270">
                  <c:v>22.97</c:v>
                </c:pt>
                <c:pt idx="271">
                  <c:v>22.97</c:v>
                </c:pt>
                <c:pt idx="272">
                  <c:v>22.97</c:v>
                </c:pt>
                <c:pt idx="273">
                  <c:v>22.96</c:v>
                </c:pt>
                <c:pt idx="274">
                  <c:v>22.95</c:v>
                </c:pt>
                <c:pt idx="275">
                  <c:v>22.94</c:v>
                </c:pt>
                <c:pt idx="276">
                  <c:v>22.92</c:v>
                </c:pt>
                <c:pt idx="277">
                  <c:v>22.92</c:v>
                </c:pt>
                <c:pt idx="278">
                  <c:v>22.91</c:v>
                </c:pt>
                <c:pt idx="279">
                  <c:v>22.9</c:v>
                </c:pt>
                <c:pt idx="280">
                  <c:v>22.9</c:v>
                </c:pt>
                <c:pt idx="281">
                  <c:v>22.9</c:v>
                </c:pt>
                <c:pt idx="282">
                  <c:v>22.88</c:v>
                </c:pt>
                <c:pt idx="283">
                  <c:v>22.87</c:v>
                </c:pt>
                <c:pt idx="284">
                  <c:v>22.86</c:v>
                </c:pt>
                <c:pt idx="285">
                  <c:v>22.86</c:v>
                </c:pt>
                <c:pt idx="286">
                  <c:v>22.85</c:v>
                </c:pt>
                <c:pt idx="287">
                  <c:v>22.85</c:v>
                </c:pt>
                <c:pt idx="288">
                  <c:v>22.85</c:v>
                </c:pt>
                <c:pt idx="289">
                  <c:v>22.85</c:v>
                </c:pt>
                <c:pt idx="290">
                  <c:v>22.85</c:v>
                </c:pt>
                <c:pt idx="291">
                  <c:v>22.85</c:v>
                </c:pt>
                <c:pt idx="292">
                  <c:v>22.85</c:v>
                </c:pt>
                <c:pt idx="293">
                  <c:v>22.85</c:v>
                </c:pt>
                <c:pt idx="294">
                  <c:v>22.85</c:v>
                </c:pt>
                <c:pt idx="295">
                  <c:v>22.85</c:v>
                </c:pt>
                <c:pt idx="296">
                  <c:v>22.85</c:v>
                </c:pt>
                <c:pt idx="297">
                  <c:v>22.84</c:v>
                </c:pt>
                <c:pt idx="298">
                  <c:v>22.82</c:v>
                </c:pt>
                <c:pt idx="299">
                  <c:v>22.81</c:v>
                </c:pt>
                <c:pt idx="300">
                  <c:v>22.81</c:v>
                </c:pt>
                <c:pt idx="301">
                  <c:v>22.8</c:v>
                </c:pt>
                <c:pt idx="302">
                  <c:v>22.79</c:v>
                </c:pt>
                <c:pt idx="303">
                  <c:v>22.79</c:v>
                </c:pt>
                <c:pt idx="304">
                  <c:v>22.79</c:v>
                </c:pt>
                <c:pt idx="305">
                  <c:v>22.79</c:v>
                </c:pt>
                <c:pt idx="306">
                  <c:v>22.78</c:v>
                </c:pt>
                <c:pt idx="307">
                  <c:v>22.78</c:v>
                </c:pt>
                <c:pt idx="308">
                  <c:v>22.77</c:v>
                </c:pt>
                <c:pt idx="309">
                  <c:v>22.75</c:v>
                </c:pt>
                <c:pt idx="310">
                  <c:v>22.74</c:v>
                </c:pt>
                <c:pt idx="311">
                  <c:v>22.73</c:v>
                </c:pt>
                <c:pt idx="312">
                  <c:v>22.72</c:v>
                </c:pt>
                <c:pt idx="313">
                  <c:v>22.71</c:v>
                </c:pt>
                <c:pt idx="314">
                  <c:v>22.71</c:v>
                </c:pt>
                <c:pt idx="315">
                  <c:v>22.7</c:v>
                </c:pt>
                <c:pt idx="316">
                  <c:v>22.67</c:v>
                </c:pt>
                <c:pt idx="317">
                  <c:v>22.67</c:v>
                </c:pt>
                <c:pt idx="318">
                  <c:v>22.67</c:v>
                </c:pt>
                <c:pt idx="319">
                  <c:v>22.66</c:v>
                </c:pt>
                <c:pt idx="320">
                  <c:v>22.64</c:v>
                </c:pt>
                <c:pt idx="321">
                  <c:v>22.64</c:v>
                </c:pt>
                <c:pt idx="322">
                  <c:v>22.62</c:v>
                </c:pt>
                <c:pt idx="323">
                  <c:v>22.62</c:v>
                </c:pt>
                <c:pt idx="324">
                  <c:v>22.61</c:v>
                </c:pt>
                <c:pt idx="325">
                  <c:v>22.61</c:v>
                </c:pt>
                <c:pt idx="326">
                  <c:v>22.61</c:v>
                </c:pt>
                <c:pt idx="327">
                  <c:v>22.6</c:v>
                </c:pt>
                <c:pt idx="328">
                  <c:v>22.6</c:v>
                </c:pt>
                <c:pt idx="329">
                  <c:v>22.6</c:v>
                </c:pt>
                <c:pt idx="330">
                  <c:v>22.6</c:v>
                </c:pt>
                <c:pt idx="331">
                  <c:v>22.6</c:v>
                </c:pt>
                <c:pt idx="332">
                  <c:v>22.6</c:v>
                </c:pt>
                <c:pt idx="333">
                  <c:v>22.6</c:v>
                </c:pt>
                <c:pt idx="334">
                  <c:v>22.6</c:v>
                </c:pt>
                <c:pt idx="335">
                  <c:v>22.53</c:v>
                </c:pt>
                <c:pt idx="336">
                  <c:v>22.53</c:v>
                </c:pt>
                <c:pt idx="337">
                  <c:v>22.52</c:v>
                </c:pt>
                <c:pt idx="338">
                  <c:v>22.51</c:v>
                </c:pt>
                <c:pt idx="339">
                  <c:v>22.5</c:v>
                </c:pt>
                <c:pt idx="340">
                  <c:v>22.5</c:v>
                </c:pt>
                <c:pt idx="341">
                  <c:v>22.5</c:v>
                </c:pt>
                <c:pt idx="342">
                  <c:v>22.5</c:v>
                </c:pt>
                <c:pt idx="343">
                  <c:v>22.49</c:v>
                </c:pt>
                <c:pt idx="344">
                  <c:v>22.48</c:v>
                </c:pt>
                <c:pt idx="345">
                  <c:v>22.47</c:v>
                </c:pt>
                <c:pt idx="346">
                  <c:v>22.47</c:v>
                </c:pt>
                <c:pt idx="347">
                  <c:v>22.47</c:v>
                </c:pt>
                <c:pt idx="348">
                  <c:v>22.47</c:v>
                </c:pt>
                <c:pt idx="349">
                  <c:v>22.46</c:v>
                </c:pt>
                <c:pt idx="350">
                  <c:v>22.45</c:v>
                </c:pt>
                <c:pt idx="351">
                  <c:v>22.45</c:v>
                </c:pt>
                <c:pt idx="352">
                  <c:v>22.43</c:v>
                </c:pt>
                <c:pt idx="353">
                  <c:v>22.43</c:v>
                </c:pt>
                <c:pt idx="354">
                  <c:v>22.42</c:v>
                </c:pt>
                <c:pt idx="355">
                  <c:v>22.42</c:v>
                </c:pt>
                <c:pt idx="356">
                  <c:v>22.41</c:v>
                </c:pt>
                <c:pt idx="357">
                  <c:v>22.4</c:v>
                </c:pt>
                <c:pt idx="358">
                  <c:v>22.4</c:v>
                </c:pt>
                <c:pt idx="359">
                  <c:v>22.4</c:v>
                </c:pt>
                <c:pt idx="360">
                  <c:v>22.4</c:v>
                </c:pt>
                <c:pt idx="361">
                  <c:v>22.4</c:v>
                </c:pt>
                <c:pt idx="362">
                  <c:v>22.4</c:v>
                </c:pt>
                <c:pt idx="363">
                  <c:v>22.39</c:v>
                </c:pt>
                <c:pt idx="364">
                  <c:v>22.37</c:v>
                </c:pt>
                <c:pt idx="365">
                  <c:v>22.36</c:v>
                </c:pt>
                <c:pt idx="366">
                  <c:v>22.35</c:v>
                </c:pt>
                <c:pt idx="367">
                  <c:v>22.35</c:v>
                </c:pt>
                <c:pt idx="368">
                  <c:v>22.35</c:v>
                </c:pt>
                <c:pt idx="369">
                  <c:v>22.35</c:v>
                </c:pt>
                <c:pt idx="370">
                  <c:v>22.35</c:v>
                </c:pt>
                <c:pt idx="371">
                  <c:v>22.35</c:v>
                </c:pt>
                <c:pt idx="372">
                  <c:v>22.35</c:v>
                </c:pt>
                <c:pt idx="373">
                  <c:v>22.35</c:v>
                </c:pt>
                <c:pt idx="374">
                  <c:v>22.35</c:v>
                </c:pt>
                <c:pt idx="375">
                  <c:v>22.35</c:v>
                </c:pt>
                <c:pt idx="376">
                  <c:v>22.34</c:v>
                </c:pt>
                <c:pt idx="377">
                  <c:v>22.33</c:v>
                </c:pt>
                <c:pt idx="378">
                  <c:v>22.31</c:v>
                </c:pt>
                <c:pt idx="379">
                  <c:v>22.31</c:v>
                </c:pt>
                <c:pt idx="380">
                  <c:v>22.3</c:v>
                </c:pt>
                <c:pt idx="381">
                  <c:v>22.3</c:v>
                </c:pt>
                <c:pt idx="382">
                  <c:v>22.29</c:v>
                </c:pt>
                <c:pt idx="383">
                  <c:v>22.29</c:v>
                </c:pt>
                <c:pt idx="384">
                  <c:v>22.28</c:v>
                </c:pt>
                <c:pt idx="385">
                  <c:v>22.28</c:v>
                </c:pt>
                <c:pt idx="386">
                  <c:v>22.27</c:v>
                </c:pt>
                <c:pt idx="387">
                  <c:v>22.26</c:v>
                </c:pt>
                <c:pt idx="388">
                  <c:v>22.25</c:v>
                </c:pt>
                <c:pt idx="389">
                  <c:v>22.25</c:v>
                </c:pt>
                <c:pt idx="390">
                  <c:v>22.25</c:v>
                </c:pt>
                <c:pt idx="391">
                  <c:v>22.25</c:v>
                </c:pt>
                <c:pt idx="392">
                  <c:v>22.24</c:v>
                </c:pt>
                <c:pt idx="393">
                  <c:v>22.24</c:v>
                </c:pt>
                <c:pt idx="394">
                  <c:v>22.24</c:v>
                </c:pt>
                <c:pt idx="395">
                  <c:v>22.22</c:v>
                </c:pt>
                <c:pt idx="396">
                  <c:v>22.2</c:v>
                </c:pt>
                <c:pt idx="397">
                  <c:v>22.2</c:v>
                </c:pt>
                <c:pt idx="398">
                  <c:v>22.19</c:v>
                </c:pt>
                <c:pt idx="399">
                  <c:v>22.18</c:v>
                </c:pt>
                <c:pt idx="400">
                  <c:v>22.18</c:v>
                </c:pt>
                <c:pt idx="401">
                  <c:v>22.18</c:v>
                </c:pt>
                <c:pt idx="402">
                  <c:v>22.18</c:v>
                </c:pt>
                <c:pt idx="403">
                  <c:v>22.17</c:v>
                </c:pt>
                <c:pt idx="404">
                  <c:v>22.16</c:v>
                </c:pt>
                <c:pt idx="405">
                  <c:v>22.14</c:v>
                </c:pt>
                <c:pt idx="406">
                  <c:v>22.14</c:v>
                </c:pt>
                <c:pt idx="407">
                  <c:v>22.13</c:v>
                </c:pt>
                <c:pt idx="408">
                  <c:v>22.12</c:v>
                </c:pt>
                <c:pt idx="409">
                  <c:v>22.12</c:v>
                </c:pt>
                <c:pt idx="410">
                  <c:v>22.11</c:v>
                </c:pt>
                <c:pt idx="411">
                  <c:v>22.11</c:v>
                </c:pt>
                <c:pt idx="412">
                  <c:v>22.11</c:v>
                </c:pt>
                <c:pt idx="413">
                  <c:v>22.1</c:v>
                </c:pt>
                <c:pt idx="414">
                  <c:v>22.1</c:v>
                </c:pt>
                <c:pt idx="415">
                  <c:v>22.1</c:v>
                </c:pt>
                <c:pt idx="416">
                  <c:v>22.1</c:v>
                </c:pt>
                <c:pt idx="417">
                  <c:v>22.1</c:v>
                </c:pt>
                <c:pt idx="418">
                  <c:v>22.1</c:v>
                </c:pt>
                <c:pt idx="419">
                  <c:v>22.1</c:v>
                </c:pt>
                <c:pt idx="420">
                  <c:v>22.1</c:v>
                </c:pt>
                <c:pt idx="421">
                  <c:v>22.1</c:v>
                </c:pt>
                <c:pt idx="422">
                  <c:v>22.09</c:v>
                </c:pt>
                <c:pt idx="423">
                  <c:v>22.09</c:v>
                </c:pt>
                <c:pt idx="424">
                  <c:v>22.07</c:v>
                </c:pt>
                <c:pt idx="425">
                  <c:v>22.06</c:v>
                </c:pt>
                <c:pt idx="426">
                  <c:v>22.05</c:v>
                </c:pt>
                <c:pt idx="427">
                  <c:v>22.05</c:v>
                </c:pt>
                <c:pt idx="428">
                  <c:v>22.04</c:v>
                </c:pt>
                <c:pt idx="429">
                  <c:v>22.04</c:v>
                </c:pt>
                <c:pt idx="430">
                  <c:v>22.03</c:v>
                </c:pt>
                <c:pt idx="431">
                  <c:v>22.03</c:v>
                </c:pt>
                <c:pt idx="432">
                  <c:v>22.03</c:v>
                </c:pt>
                <c:pt idx="433">
                  <c:v>22</c:v>
                </c:pt>
                <c:pt idx="434">
                  <c:v>22</c:v>
                </c:pt>
                <c:pt idx="435">
                  <c:v>22</c:v>
                </c:pt>
                <c:pt idx="436">
                  <c:v>21.99</c:v>
                </c:pt>
                <c:pt idx="437">
                  <c:v>21.99</c:v>
                </c:pt>
                <c:pt idx="438">
                  <c:v>21.99</c:v>
                </c:pt>
                <c:pt idx="439">
                  <c:v>21.98</c:v>
                </c:pt>
                <c:pt idx="440">
                  <c:v>21.98</c:v>
                </c:pt>
                <c:pt idx="441">
                  <c:v>21.97</c:v>
                </c:pt>
                <c:pt idx="442">
                  <c:v>21.97</c:v>
                </c:pt>
                <c:pt idx="443">
                  <c:v>21.97</c:v>
                </c:pt>
                <c:pt idx="444">
                  <c:v>21.96</c:v>
                </c:pt>
                <c:pt idx="445">
                  <c:v>21.95</c:v>
                </c:pt>
                <c:pt idx="446">
                  <c:v>21.95</c:v>
                </c:pt>
                <c:pt idx="447">
                  <c:v>21.93</c:v>
                </c:pt>
                <c:pt idx="448">
                  <c:v>21.93</c:v>
                </c:pt>
                <c:pt idx="449">
                  <c:v>21.93</c:v>
                </c:pt>
                <c:pt idx="450">
                  <c:v>21.93</c:v>
                </c:pt>
                <c:pt idx="451">
                  <c:v>21.93</c:v>
                </c:pt>
                <c:pt idx="452">
                  <c:v>21.92</c:v>
                </c:pt>
                <c:pt idx="453">
                  <c:v>21.92</c:v>
                </c:pt>
                <c:pt idx="454">
                  <c:v>21.9</c:v>
                </c:pt>
                <c:pt idx="455">
                  <c:v>21.9</c:v>
                </c:pt>
                <c:pt idx="456">
                  <c:v>21.89</c:v>
                </c:pt>
                <c:pt idx="457">
                  <c:v>21.88</c:v>
                </c:pt>
                <c:pt idx="458">
                  <c:v>21.88</c:v>
                </c:pt>
                <c:pt idx="459">
                  <c:v>21.87</c:v>
                </c:pt>
                <c:pt idx="460">
                  <c:v>21.86</c:v>
                </c:pt>
                <c:pt idx="461">
                  <c:v>21.86</c:v>
                </c:pt>
                <c:pt idx="462">
                  <c:v>21.86</c:v>
                </c:pt>
                <c:pt idx="463">
                  <c:v>21.85</c:v>
                </c:pt>
                <c:pt idx="464">
                  <c:v>21.85</c:v>
                </c:pt>
                <c:pt idx="465">
                  <c:v>21.85</c:v>
                </c:pt>
                <c:pt idx="466">
                  <c:v>21.85</c:v>
                </c:pt>
                <c:pt idx="467">
                  <c:v>21.85</c:v>
                </c:pt>
                <c:pt idx="468">
                  <c:v>21.84</c:v>
                </c:pt>
                <c:pt idx="469">
                  <c:v>21.83</c:v>
                </c:pt>
                <c:pt idx="470">
                  <c:v>21.83</c:v>
                </c:pt>
                <c:pt idx="471">
                  <c:v>21.83</c:v>
                </c:pt>
                <c:pt idx="472">
                  <c:v>21.82</c:v>
                </c:pt>
                <c:pt idx="473">
                  <c:v>21.81</c:v>
                </c:pt>
                <c:pt idx="474">
                  <c:v>21.81</c:v>
                </c:pt>
                <c:pt idx="475">
                  <c:v>21.81</c:v>
                </c:pt>
                <c:pt idx="476">
                  <c:v>21.8</c:v>
                </c:pt>
                <c:pt idx="477">
                  <c:v>21.8</c:v>
                </c:pt>
                <c:pt idx="478">
                  <c:v>21.79</c:v>
                </c:pt>
                <c:pt idx="479">
                  <c:v>21.79</c:v>
                </c:pt>
                <c:pt idx="480">
                  <c:v>21.78</c:v>
                </c:pt>
                <c:pt idx="481">
                  <c:v>21.78</c:v>
                </c:pt>
                <c:pt idx="482">
                  <c:v>21.77</c:v>
                </c:pt>
                <c:pt idx="483">
                  <c:v>21.76</c:v>
                </c:pt>
                <c:pt idx="484">
                  <c:v>21.76</c:v>
                </c:pt>
                <c:pt idx="485">
                  <c:v>21.75</c:v>
                </c:pt>
                <c:pt idx="486">
                  <c:v>21.73</c:v>
                </c:pt>
                <c:pt idx="487">
                  <c:v>21.72</c:v>
                </c:pt>
                <c:pt idx="488">
                  <c:v>21.72</c:v>
                </c:pt>
                <c:pt idx="489">
                  <c:v>21.72</c:v>
                </c:pt>
                <c:pt idx="490">
                  <c:v>21.72</c:v>
                </c:pt>
                <c:pt idx="491">
                  <c:v>21.72</c:v>
                </c:pt>
                <c:pt idx="492">
                  <c:v>21.72</c:v>
                </c:pt>
                <c:pt idx="493">
                  <c:v>21.71</c:v>
                </c:pt>
                <c:pt idx="494">
                  <c:v>21.7</c:v>
                </c:pt>
                <c:pt idx="495">
                  <c:v>21.7</c:v>
                </c:pt>
                <c:pt idx="496">
                  <c:v>21.7</c:v>
                </c:pt>
                <c:pt idx="497">
                  <c:v>21.7</c:v>
                </c:pt>
                <c:pt idx="498">
                  <c:v>21.68</c:v>
                </c:pt>
                <c:pt idx="499">
                  <c:v>21.67</c:v>
                </c:pt>
                <c:pt idx="500">
                  <c:v>21.66</c:v>
                </c:pt>
                <c:pt idx="501">
                  <c:v>21.66</c:v>
                </c:pt>
                <c:pt idx="502">
                  <c:v>21.64</c:v>
                </c:pt>
                <c:pt idx="503">
                  <c:v>21.64</c:v>
                </c:pt>
                <c:pt idx="504">
                  <c:v>21.64</c:v>
                </c:pt>
                <c:pt idx="505">
                  <c:v>21.64</c:v>
                </c:pt>
                <c:pt idx="506">
                  <c:v>21.64</c:v>
                </c:pt>
                <c:pt idx="507">
                  <c:v>21.63</c:v>
                </c:pt>
                <c:pt idx="508">
                  <c:v>21.63</c:v>
                </c:pt>
                <c:pt idx="509">
                  <c:v>21.63</c:v>
                </c:pt>
                <c:pt idx="510">
                  <c:v>21.63</c:v>
                </c:pt>
                <c:pt idx="511">
                  <c:v>21.63</c:v>
                </c:pt>
                <c:pt idx="512">
                  <c:v>21.6</c:v>
                </c:pt>
                <c:pt idx="513">
                  <c:v>21.6</c:v>
                </c:pt>
                <c:pt idx="514">
                  <c:v>21.6</c:v>
                </c:pt>
                <c:pt idx="515">
                  <c:v>21.6</c:v>
                </c:pt>
                <c:pt idx="516">
                  <c:v>21.6</c:v>
                </c:pt>
                <c:pt idx="517">
                  <c:v>21.6</c:v>
                </c:pt>
                <c:pt idx="518">
                  <c:v>21.6</c:v>
                </c:pt>
                <c:pt idx="519">
                  <c:v>21.6</c:v>
                </c:pt>
                <c:pt idx="520">
                  <c:v>21.6</c:v>
                </c:pt>
                <c:pt idx="521">
                  <c:v>21.6</c:v>
                </c:pt>
                <c:pt idx="522">
                  <c:v>21.58</c:v>
                </c:pt>
                <c:pt idx="523">
                  <c:v>21.57</c:v>
                </c:pt>
                <c:pt idx="524">
                  <c:v>21.57</c:v>
                </c:pt>
                <c:pt idx="525">
                  <c:v>21.56</c:v>
                </c:pt>
                <c:pt idx="526">
                  <c:v>21.56</c:v>
                </c:pt>
                <c:pt idx="527">
                  <c:v>21.56</c:v>
                </c:pt>
                <c:pt idx="528">
                  <c:v>21.56</c:v>
                </c:pt>
                <c:pt idx="529">
                  <c:v>21.55</c:v>
                </c:pt>
                <c:pt idx="530">
                  <c:v>21.55</c:v>
                </c:pt>
                <c:pt idx="531">
                  <c:v>21.55</c:v>
                </c:pt>
                <c:pt idx="532">
                  <c:v>21.55</c:v>
                </c:pt>
                <c:pt idx="533">
                  <c:v>21.54</c:v>
                </c:pt>
                <c:pt idx="534">
                  <c:v>21.53</c:v>
                </c:pt>
                <c:pt idx="535">
                  <c:v>21.51</c:v>
                </c:pt>
                <c:pt idx="536">
                  <c:v>21.51</c:v>
                </c:pt>
                <c:pt idx="537">
                  <c:v>21.51</c:v>
                </c:pt>
                <c:pt idx="538">
                  <c:v>21.5</c:v>
                </c:pt>
                <c:pt idx="539">
                  <c:v>21.5</c:v>
                </c:pt>
                <c:pt idx="540">
                  <c:v>21.5</c:v>
                </c:pt>
                <c:pt idx="541">
                  <c:v>21.49</c:v>
                </c:pt>
                <c:pt idx="542">
                  <c:v>21.49</c:v>
                </c:pt>
                <c:pt idx="543">
                  <c:v>21.47</c:v>
                </c:pt>
                <c:pt idx="544">
                  <c:v>21.46</c:v>
                </c:pt>
                <c:pt idx="545">
                  <c:v>21.45</c:v>
                </c:pt>
                <c:pt idx="546">
                  <c:v>21.45</c:v>
                </c:pt>
                <c:pt idx="547">
                  <c:v>21.45</c:v>
                </c:pt>
                <c:pt idx="548">
                  <c:v>21.44</c:v>
                </c:pt>
                <c:pt idx="549">
                  <c:v>21.43</c:v>
                </c:pt>
                <c:pt idx="550">
                  <c:v>21.43</c:v>
                </c:pt>
                <c:pt idx="551">
                  <c:v>21.42</c:v>
                </c:pt>
                <c:pt idx="552">
                  <c:v>21.42</c:v>
                </c:pt>
                <c:pt idx="553">
                  <c:v>21.42</c:v>
                </c:pt>
                <c:pt idx="554">
                  <c:v>21.4</c:v>
                </c:pt>
                <c:pt idx="555">
                  <c:v>21.39</c:v>
                </c:pt>
                <c:pt idx="556">
                  <c:v>21.39</c:v>
                </c:pt>
                <c:pt idx="557">
                  <c:v>21.37</c:v>
                </c:pt>
                <c:pt idx="558">
                  <c:v>21.36</c:v>
                </c:pt>
                <c:pt idx="559">
                  <c:v>21.35</c:v>
                </c:pt>
                <c:pt idx="560">
                  <c:v>21.35</c:v>
                </c:pt>
                <c:pt idx="561">
                  <c:v>21.35</c:v>
                </c:pt>
                <c:pt idx="562">
                  <c:v>21.35</c:v>
                </c:pt>
                <c:pt idx="563">
                  <c:v>21.35</c:v>
                </c:pt>
                <c:pt idx="564">
                  <c:v>21.35</c:v>
                </c:pt>
                <c:pt idx="565">
                  <c:v>21.35</c:v>
                </c:pt>
                <c:pt idx="566">
                  <c:v>21.35</c:v>
                </c:pt>
                <c:pt idx="567">
                  <c:v>21.35</c:v>
                </c:pt>
                <c:pt idx="568">
                  <c:v>21.35</c:v>
                </c:pt>
                <c:pt idx="569">
                  <c:v>21.35</c:v>
                </c:pt>
                <c:pt idx="570">
                  <c:v>21.35</c:v>
                </c:pt>
                <c:pt idx="571">
                  <c:v>21.34</c:v>
                </c:pt>
                <c:pt idx="572">
                  <c:v>21.33</c:v>
                </c:pt>
                <c:pt idx="573">
                  <c:v>21.33</c:v>
                </c:pt>
                <c:pt idx="574">
                  <c:v>21.33</c:v>
                </c:pt>
                <c:pt idx="575">
                  <c:v>21.33</c:v>
                </c:pt>
                <c:pt idx="576">
                  <c:v>21.31</c:v>
                </c:pt>
                <c:pt idx="577">
                  <c:v>21.3</c:v>
                </c:pt>
                <c:pt idx="578">
                  <c:v>21.3</c:v>
                </c:pt>
                <c:pt idx="579">
                  <c:v>21.3</c:v>
                </c:pt>
                <c:pt idx="580">
                  <c:v>21.29</c:v>
                </c:pt>
                <c:pt idx="581">
                  <c:v>21.28</c:v>
                </c:pt>
                <c:pt idx="582">
                  <c:v>21.27</c:v>
                </c:pt>
                <c:pt idx="583">
                  <c:v>21.27</c:v>
                </c:pt>
                <c:pt idx="584">
                  <c:v>21.25</c:v>
                </c:pt>
                <c:pt idx="585">
                  <c:v>21.25</c:v>
                </c:pt>
                <c:pt idx="586">
                  <c:v>21.25</c:v>
                </c:pt>
                <c:pt idx="587">
                  <c:v>21.24</c:v>
                </c:pt>
                <c:pt idx="588">
                  <c:v>21.24</c:v>
                </c:pt>
                <c:pt idx="589">
                  <c:v>21.24</c:v>
                </c:pt>
                <c:pt idx="590">
                  <c:v>21.23</c:v>
                </c:pt>
                <c:pt idx="591">
                  <c:v>21.23</c:v>
                </c:pt>
                <c:pt idx="592">
                  <c:v>21.22</c:v>
                </c:pt>
                <c:pt idx="593">
                  <c:v>21.22</c:v>
                </c:pt>
                <c:pt idx="594">
                  <c:v>21.21</c:v>
                </c:pt>
                <c:pt idx="595">
                  <c:v>21.21</c:v>
                </c:pt>
                <c:pt idx="596">
                  <c:v>21.21</c:v>
                </c:pt>
                <c:pt idx="597">
                  <c:v>21.21</c:v>
                </c:pt>
                <c:pt idx="598">
                  <c:v>21.2</c:v>
                </c:pt>
                <c:pt idx="599">
                  <c:v>21.19</c:v>
                </c:pt>
                <c:pt idx="600">
                  <c:v>21.19</c:v>
                </c:pt>
                <c:pt idx="601">
                  <c:v>21.19</c:v>
                </c:pt>
                <c:pt idx="602">
                  <c:v>21.18</c:v>
                </c:pt>
                <c:pt idx="603">
                  <c:v>21.18</c:v>
                </c:pt>
                <c:pt idx="604">
                  <c:v>21.18</c:v>
                </c:pt>
                <c:pt idx="605">
                  <c:v>21.18</c:v>
                </c:pt>
                <c:pt idx="606">
                  <c:v>21.17</c:v>
                </c:pt>
                <c:pt idx="607">
                  <c:v>21.17</c:v>
                </c:pt>
                <c:pt idx="608">
                  <c:v>21.16</c:v>
                </c:pt>
                <c:pt idx="609">
                  <c:v>21.16</c:v>
                </c:pt>
                <c:pt idx="610">
                  <c:v>21.16</c:v>
                </c:pt>
                <c:pt idx="611">
                  <c:v>21.15</c:v>
                </c:pt>
                <c:pt idx="612">
                  <c:v>21.14</c:v>
                </c:pt>
                <c:pt idx="613">
                  <c:v>21.14</c:v>
                </c:pt>
                <c:pt idx="614">
                  <c:v>21.14</c:v>
                </c:pt>
                <c:pt idx="615">
                  <c:v>21.14</c:v>
                </c:pt>
                <c:pt idx="616">
                  <c:v>21.13</c:v>
                </c:pt>
                <c:pt idx="617">
                  <c:v>21.13</c:v>
                </c:pt>
                <c:pt idx="618">
                  <c:v>21.12</c:v>
                </c:pt>
                <c:pt idx="619">
                  <c:v>21.12</c:v>
                </c:pt>
                <c:pt idx="620">
                  <c:v>21.11</c:v>
                </c:pt>
                <c:pt idx="621">
                  <c:v>21.11</c:v>
                </c:pt>
                <c:pt idx="622">
                  <c:v>21.1</c:v>
                </c:pt>
                <c:pt idx="623">
                  <c:v>21.1</c:v>
                </c:pt>
                <c:pt idx="624">
                  <c:v>21.1</c:v>
                </c:pt>
                <c:pt idx="625">
                  <c:v>21.1</c:v>
                </c:pt>
                <c:pt idx="626">
                  <c:v>21.1</c:v>
                </c:pt>
                <c:pt idx="627">
                  <c:v>21.1</c:v>
                </c:pt>
                <c:pt idx="628">
                  <c:v>21.1</c:v>
                </c:pt>
                <c:pt idx="629">
                  <c:v>21.09</c:v>
                </c:pt>
                <c:pt idx="630">
                  <c:v>21.08</c:v>
                </c:pt>
                <c:pt idx="631">
                  <c:v>21.08</c:v>
                </c:pt>
                <c:pt idx="632">
                  <c:v>21.08</c:v>
                </c:pt>
                <c:pt idx="633">
                  <c:v>21.04</c:v>
                </c:pt>
                <c:pt idx="634">
                  <c:v>21.03</c:v>
                </c:pt>
                <c:pt idx="635">
                  <c:v>21.03</c:v>
                </c:pt>
                <c:pt idx="636">
                  <c:v>21.02</c:v>
                </c:pt>
                <c:pt idx="637">
                  <c:v>21.02</c:v>
                </c:pt>
                <c:pt idx="638">
                  <c:v>21.02</c:v>
                </c:pt>
                <c:pt idx="639">
                  <c:v>21.02</c:v>
                </c:pt>
                <c:pt idx="640">
                  <c:v>21.02</c:v>
                </c:pt>
                <c:pt idx="641">
                  <c:v>21.01</c:v>
                </c:pt>
                <c:pt idx="642">
                  <c:v>21.01</c:v>
                </c:pt>
                <c:pt idx="643">
                  <c:v>21.01</c:v>
                </c:pt>
                <c:pt idx="644">
                  <c:v>21.01</c:v>
                </c:pt>
                <c:pt idx="645">
                  <c:v>21</c:v>
                </c:pt>
                <c:pt idx="646">
                  <c:v>21</c:v>
                </c:pt>
                <c:pt idx="647">
                  <c:v>20.99</c:v>
                </c:pt>
                <c:pt idx="648">
                  <c:v>20.99</c:v>
                </c:pt>
                <c:pt idx="649">
                  <c:v>20.97</c:v>
                </c:pt>
                <c:pt idx="650">
                  <c:v>20.97</c:v>
                </c:pt>
                <c:pt idx="651">
                  <c:v>20.96</c:v>
                </c:pt>
                <c:pt idx="652">
                  <c:v>20.96</c:v>
                </c:pt>
                <c:pt idx="653">
                  <c:v>20.96</c:v>
                </c:pt>
                <c:pt idx="654">
                  <c:v>20.96</c:v>
                </c:pt>
                <c:pt idx="655">
                  <c:v>20.94</c:v>
                </c:pt>
                <c:pt idx="656">
                  <c:v>20.94</c:v>
                </c:pt>
                <c:pt idx="657">
                  <c:v>20.94</c:v>
                </c:pt>
                <c:pt idx="658">
                  <c:v>20.94</c:v>
                </c:pt>
                <c:pt idx="659">
                  <c:v>20.93</c:v>
                </c:pt>
                <c:pt idx="660">
                  <c:v>20.93</c:v>
                </c:pt>
                <c:pt idx="661">
                  <c:v>20.93</c:v>
                </c:pt>
                <c:pt idx="662">
                  <c:v>20.92</c:v>
                </c:pt>
                <c:pt idx="663">
                  <c:v>20.91</c:v>
                </c:pt>
                <c:pt idx="664">
                  <c:v>20.91</c:v>
                </c:pt>
                <c:pt idx="665">
                  <c:v>20.91</c:v>
                </c:pt>
                <c:pt idx="666">
                  <c:v>20.91</c:v>
                </c:pt>
                <c:pt idx="667">
                  <c:v>20.9</c:v>
                </c:pt>
                <c:pt idx="668">
                  <c:v>20.89</c:v>
                </c:pt>
                <c:pt idx="669">
                  <c:v>20.89</c:v>
                </c:pt>
                <c:pt idx="670">
                  <c:v>20.89</c:v>
                </c:pt>
                <c:pt idx="671">
                  <c:v>20.88</c:v>
                </c:pt>
                <c:pt idx="672">
                  <c:v>20.88</c:v>
                </c:pt>
                <c:pt idx="673">
                  <c:v>20.88</c:v>
                </c:pt>
                <c:pt idx="674">
                  <c:v>20.88</c:v>
                </c:pt>
                <c:pt idx="675">
                  <c:v>20.87</c:v>
                </c:pt>
                <c:pt idx="676">
                  <c:v>20.86</c:v>
                </c:pt>
                <c:pt idx="677">
                  <c:v>20.86</c:v>
                </c:pt>
                <c:pt idx="678">
                  <c:v>20.85</c:v>
                </c:pt>
                <c:pt idx="679">
                  <c:v>20.85</c:v>
                </c:pt>
                <c:pt idx="680">
                  <c:v>20.85</c:v>
                </c:pt>
                <c:pt idx="681">
                  <c:v>20.84</c:v>
                </c:pt>
                <c:pt idx="682">
                  <c:v>20.84</c:v>
                </c:pt>
                <c:pt idx="683">
                  <c:v>20.83</c:v>
                </c:pt>
                <c:pt idx="684">
                  <c:v>20.83</c:v>
                </c:pt>
                <c:pt idx="685">
                  <c:v>20.81</c:v>
                </c:pt>
                <c:pt idx="686">
                  <c:v>20.8</c:v>
                </c:pt>
                <c:pt idx="687">
                  <c:v>20.8</c:v>
                </c:pt>
                <c:pt idx="688">
                  <c:v>20.8</c:v>
                </c:pt>
                <c:pt idx="689">
                  <c:v>20.8</c:v>
                </c:pt>
                <c:pt idx="690">
                  <c:v>20.79</c:v>
                </c:pt>
                <c:pt idx="691">
                  <c:v>20.77</c:v>
                </c:pt>
                <c:pt idx="692">
                  <c:v>20.77</c:v>
                </c:pt>
                <c:pt idx="693">
                  <c:v>20.77</c:v>
                </c:pt>
                <c:pt idx="694">
                  <c:v>20.77</c:v>
                </c:pt>
                <c:pt idx="695">
                  <c:v>20.76</c:v>
                </c:pt>
                <c:pt idx="696">
                  <c:v>20.76</c:v>
                </c:pt>
                <c:pt idx="697">
                  <c:v>20.75</c:v>
                </c:pt>
                <c:pt idx="698">
                  <c:v>20.74</c:v>
                </c:pt>
                <c:pt idx="699">
                  <c:v>20.73</c:v>
                </c:pt>
                <c:pt idx="700">
                  <c:v>20.73</c:v>
                </c:pt>
                <c:pt idx="701">
                  <c:v>20.73</c:v>
                </c:pt>
                <c:pt idx="702">
                  <c:v>20.73</c:v>
                </c:pt>
                <c:pt idx="703">
                  <c:v>20.73</c:v>
                </c:pt>
                <c:pt idx="704">
                  <c:v>20.72</c:v>
                </c:pt>
                <c:pt idx="705">
                  <c:v>20.71</c:v>
                </c:pt>
                <c:pt idx="706">
                  <c:v>20.71</c:v>
                </c:pt>
                <c:pt idx="707">
                  <c:v>20.7</c:v>
                </c:pt>
                <c:pt idx="708">
                  <c:v>20.7</c:v>
                </c:pt>
                <c:pt idx="709">
                  <c:v>20.7</c:v>
                </c:pt>
                <c:pt idx="710">
                  <c:v>20.7</c:v>
                </c:pt>
                <c:pt idx="711">
                  <c:v>20.7</c:v>
                </c:pt>
                <c:pt idx="712">
                  <c:v>20.68</c:v>
                </c:pt>
                <c:pt idx="713">
                  <c:v>20.68</c:v>
                </c:pt>
                <c:pt idx="714">
                  <c:v>20.68</c:v>
                </c:pt>
                <c:pt idx="715">
                  <c:v>20.66</c:v>
                </c:pt>
                <c:pt idx="716">
                  <c:v>20.66</c:v>
                </c:pt>
                <c:pt idx="717">
                  <c:v>20.65</c:v>
                </c:pt>
                <c:pt idx="718">
                  <c:v>20.65</c:v>
                </c:pt>
                <c:pt idx="719">
                  <c:v>20.65</c:v>
                </c:pt>
                <c:pt idx="720">
                  <c:v>20.64</c:v>
                </c:pt>
                <c:pt idx="721">
                  <c:v>20.62</c:v>
                </c:pt>
                <c:pt idx="722">
                  <c:v>20.62</c:v>
                </c:pt>
                <c:pt idx="723">
                  <c:v>20.62</c:v>
                </c:pt>
                <c:pt idx="724">
                  <c:v>20.61</c:v>
                </c:pt>
                <c:pt idx="725">
                  <c:v>20.6</c:v>
                </c:pt>
                <c:pt idx="726">
                  <c:v>20.6</c:v>
                </c:pt>
                <c:pt idx="727">
                  <c:v>20.6</c:v>
                </c:pt>
                <c:pt idx="728">
                  <c:v>20.6</c:v>
                </c:pt>
                <c:pt idx="729">
                  <c:v>20.59</c:v>
                </c:pt>
                <c:pt idx="730">
                  <c:v>20.59</c:v>
                </c:pt>
                <c:pt idx="731">
                  <c:v>20.58</c:v>
                </c:pt>
                <c:pt idx="732">
                  <c:v>20.57</c:v>
                </c:pt>
                <c:pt idx="733">
                  <c:v>20.57</c:v>
                </c:pt>
                <c:pt idx="734">
                  <c:v>20.57</c:v>
                </c:pt>
                <c:pt idx="735">
                  <c:v>20.55</c:v>
                </c:pt>
                <c:pt idx="736">
                  <c:v>20.54</c:v>
                </c:pt>
                <c:pt idx="737">
                  <c:v>20.54</c:v>
                </c:pt>
                <c:pt idx="738">
                  <c:v>20.54</c:v>
                </c:pt>
                <c:pt idx="739">
                  <c:v>20.54</c:v>
                </c:pt>
                <c:pt idx="740">
                  <c:v>20.54</c:v>
                </c:pt>
                <c:pt idx="741">
                  <c:v>20.54</c:v>
                </c:pt>
                <c:pt idx="742">
                  <c:v>20.53</c:v>
                </c:pt>
                <c:pt idx="743">
                  <c:v>20.53</c:v>
                </c:pt>
                <c:pt idx="744">
                  <c:v>20.52</c:v>
                </c:pt>
                <c:pt idx="745">
                  <c:v>20.49</c:v>
                </c:pt>
                <c:pt idx="746">
                  <c:v>20.49</c:v>
                </c:pt>
                <c:pt idx="747">
                  <c:v>20.48</c:v>
                </c:pt>
                <c:pt idx="748">
                  <c:v>20.48</c:v>
                </c:pt>
                <c:pt idx="749">
                  <c:v>20.48</c:v>
                </c:pt>
                <c:pt idx="750">
                  <c:v>20.48</c:v>
                </c:pt>
                <c:pt idx="751">
                  <c:v>20.47</c:v>
                </c:pt>
                <c:pt idx="752">
                  <c:v>20.46</c:v>
                </c:pt>
                <c:pt idx="753">
                  <c:v>20.46</c:v>
                </c:pt>
                <c:pt idx="754">
                  <c:v>20.45</c:v>
                </c:pt>
                <c:pt idx="755">
                  <c:v>20.440000000000001</c:v>
                </c:pt>
                <c:pt idx="756">
                  <c:v>20.440000000000001</c:v>
                </c:pt>
                <c:pt idx="757">
                  <c:v>20.440000000000001</c:v>
                </c:pt>
                <c:pt idx="758">
                  <c:v>20.43</c:v>
                </c:pt>
                <c:pt idx="759">
                  <c:v>20.43</c:v>
                </c:pt>
                <c:pt idx="760">
                  <c:v>20.43</c:v>
                </c:pt>
                <c:pt idx="761">
                  <c:v>20.43</c:v>
                </c:pt>
                <c:pt idx="762">
                  <c:v>20.420000000000002</c:v>
                </c:pt>
                <c:pt idx="763">
                  <c:v>20.420000000000002</c:v>
                </c:pt>
                <c:pt idx="764">
                  <c:v>20.420000000000002</c:v>
                </c:pt>
                <c:pt idx="765">
                  <c:v>20.41</c:v>
                </c:pt>
                <c:pt idx="766">
                  <c:v>20.41</c:v>
                </c:pt>
                <c:pt idx="767">
                  <c:v>20.41</c:v>
                </c:pt>
                <c:pt idx="768">
                  <c:v>20.41</c:v>
                </c:pt>
                <c:pt idx="769">
                  <c:v>20.41</c:v>
                </c:pt>
                <c:pt idx="770">
                  <c:v>20.399999999999999</c:v>
                </c:pt>
                <c:pt idx="771">
                  <c:v>20.399999999999999</c:v>
                </c:pt>
                <c:pt idx="772">
                  <c:v>20.399999999999999</c:v>
                </c:pt>
                <c:pt idx="773">
                  <c:v>20.39</c:v>
                </c:pt>
                <c:pt idx="774">
                  <c:v>20.38</c:v>
                </c:pt>
                <c:pt idx="775">
                  <c:v>20.37</c:v>
                </c:pt>
                <c:pt idx="776">
                  <c:v>20.37</c:v>
                </c:pt>
                <c:pt idx="777">
                  <c:v>20.36</c:v>
                </c:pt>
                <c:pt idx="778">
                  <c:v>20.36</c:v>
                </c:pt>
                <c:pt idx="779">
                  <c:v>20.350000000000001</c:v>
                </c:pt>
                <c:pt idx="780">
                  <c:v>20.350000000000001</c:v>
                </c:pt>
                <c:pt idx="781">
                  <c:v>20.350000000000001</c:v>
                </c:pt>
                <c:pt idx="782">
                  <c:v>20.350000000000001</c:v>
                </c:pt>
                <c:pt idx="783">
                  <c:v>20.350000000000001</c:v>
                </c:pt>
                <c:pt idx="784">
                  <c:v>20.34</c:v>
                </c:pt>
                <c:pt idx="785">
                  <c:v>20.34</c:v>
                </c:pt>
                <c:pt idx="786">
                  <c:v>20.34</c:v>
                </c:pt>
                <c:pt idx="787">
                  <c:v>20.329999999999998</c:v>
                </c:pt>
                <c:pt idx="788">
                  <c:v>20.329999999999998</c:v>
                </c:pt>
                <c:pt idx="789">
                  <c:v>20.32</c:v>
                </c:pt>
                <c:pt idx="790">
                  <c:v>20.29</c:v>
                </c:pt>
                <c:pt idx="791">
                  <c:v>20.29</c:v>
                </c:pt>
                <c:pt idx="792">
                  <c:v>20.28</c:v>
                </c:pt>
                <c:pt idx="793">
                  <c:v>20.27</c:v>
                </c:pt>
                <c:pt idx="794">
                  <c:v>20.260000000000002</c:v>
                </c:pt>
                <c:pt idx="795">
                  <c:v>20.25</c:v>
                </c:pt>
                <c:pt idx="796">
                  <c:v>20.25</c:v>
                </c:pt>
                <c:pt idx="797">
                  <c:v>20.25</c:v>
                </c:pt>
                <c:pt idx="798">
                  <c:v>20.239999999999998</c:v>
                </c:pt>
                <c:pt idx="799">
                  <c:v>20.239999999999998</c:v>
                </c:pt>
                <c:pt idx="800">
                  <c:v>20.23</c:v>
                </c:pt>
                <c:pt idx="801">
                  <c:v>20.23</c:v>
                </c:pt>
                <c:pt idx="802">
                  <c:v>20.22</c:v>
                </c:pt>
                <c:pt idx="803">
                  <c:v>20.22</c:v>
                </c:pt>
                <c:pt idx="804">
                  <c:v>20.22</c:v>
                </c:pt>
                <c:pt idx="805">
                  <c:v>20.21</c:v>
                </c:pt>
                <c:pt idx="806">
                  <c:v>20.21</c:v>
                </c:pt>
                <c:pt idx="807">
                  <c:v>20.21</c:v>
                </c:pt>
                <c:pt idx="808">
                  <c:v>20.21</c:v>
                </c:pt>
                <c:pt idx="809">
                  <c:v>20.21</c:v>
                </c:pt>
                <c:pt idx="810">
                  <c:v>20.2</c:v>
                </c:pt>
                <c:pt idx="811">
                  <c:v>20.2</c:v>
                </c:pt>
                <c:pt idx="812">
                  <c:v>20.190000000000001</c:v>
                </c:pt>
                <c:pt idx="813">
                  <c:v>20.190000000000001</c:v>
                </c:pt>
                <c:pt idx="814">
                  <c:v>20.190000000000001</c:v>
                </c:pt>
                <c:pt idx="815">
                  <c:v>20.18</c:v>
                </c:pt>
                <c:pt idx="816">
                  <c:v>20.18</c:v>
                </c:pt>
                <c:pt idx="817">
                  <c:v>20.18</c:v>
                </c:pt>
                <c:pt idx="818">
                  <c:v>20.18</c:v>
                </c:pt>
                <c:pt idx="819">
                  <c:v>20.18</c:v>
                </c:pt>
                <c:pt idx="820">
                  <c:v>20.170000000000002</c:v>
                </c:pt>
                <c:pt idx="821">
                  <c:v>20.170000000000002</c:v>
                </c:pt>
                <c:pt idx="822">
                  <c:v>20.170000000000002</c:v>
                </c:pt>
                <c:pt idx="823">
                  <c:v>20.170000000000002</c:v>
                </c:pt>
                <c:pt idx="824">
                  <c:v>20.170000000000002</c:v>
                </c:pt>
                <c:pt idx="825">
                  <c:v>20.149999999999999</c:v>
                </c:pt>
                <c:pt idx="826">
                  <c:v>20.14</c:v>
                </c:pt>
                <c:pt idx="827">
                  <c:v>20.14</c:v>
                </c:pt>
                <c:pt idx="828">
                  <c:v>20.14</c:v>
                </c:pt>
                <c:pt idx="829">
                  <c:v>20.14</c:v>
                </c:pt>
                <c:pt idx="830">
                  <c:v>20.13</c:v>
                </c:pt>
                <c:pt idx="831">
                  <c:v>20.12</c:v>
                </c:pt>
                <c:pt idx="832">
                  <c:v>20.12</c:v>
                </c:pt>
                <c:pt idx="833">
                  <c:v>20.12</c:v>
                </c:pt>
                <c:pt idx="834">
                  <c:v>20.12</c:v>
                </c:pt>
                <c:pt idx="835">
                  <c:v>20.11</c:v>
                </c:pt>
                <c:pt idx="836">
                  <c:v>20.11</c:v>
                </c:pt>
                <c:pt idx="837">
                  <c:v>20.100000000000001</c:v>
                </c:pt>
                <c:pt idx="838">
                  <c:v>20.100000000000001</c:v>
                </c:pt>
                <c:pt idx="839">
                  <c:v>20.100000000000001</c:v>
                </c:pt>
                <c:pt idx="840">
                  <c:v>20.100000000000001</c:v>
                </c:pt>
                <c:pt idx="841">
                  <c:v>20.100000000000001</c:v>
                </c:pt>
                <c:pt idx="842">
                  <c:v>20.100000000000001</c:v>
                </c:pt>
                <c:pt idx="843">
                  <c:v>20.100000000000001</c:v>
                </c:pt>
                <c:pt idx="844">
                  <c:v>20.09</c:v>
                </c:pt>
                <c:pt idx="845">
                  <c:v>20.079999999999998</c:v>
                </c:pt>
                <c:pt idx="846">
                  <c:v>20.079999999999998</c:v>
                </c:pt>
                <c:pt idx="847">
                  <c:v>20.079999999999998</c:v>
                </c:pt>
                <c:pt idx="848">
                  <c:v>20.07</c:v>
                </c:pt>
                <c:pt idx="849">
                  <c:v>20.07</c:v>
                </c:pt>
                <c:pt idx="850">
                  <c:v>20.059999999999999</c:v>
                </c:pt>
                <c:pt idx="851">
                  <c:v>20.05</c:v>
                </c:pt>
                <c:pt idx="852">
                  <c:v>20.04</c:v>
                </c:pt>
                <c:pt idx="853">
                  <c:v>20.04</c:v>
                </c:pt>
                <c:pt idx="854">
                  <c:v>20.03</c:v>
                </c:pt>
                <c:pt idx="855">
                  <c:v>20.02</c:v>
                </c:pt>
                <c:pt idx="856">
                  <c:v>20.02</c:v>
                </c:pt>
                <c:pt idx="857">
                  <c:v>20.02</c:v>
                </c:pt>
                <c:pt idx="858">
                  <c:v>20.010000000000002</c:v>
                </c:pt>
                <c:pt idx="859">
                  <c:v>20.010000000000002</c:v>
                </c:pt>
                <c:pt idx="860">
                  <c:v>20</c:v>
                </c:pt>
                <c:pt idx="861">
                  <c:v>19.989999999999998</c:v>
                </c:pt>
                <c:pt idx="862">
                  <c:v>19.989999999999998</c:v>
                </c:pt>
                <c:pt idx="863">
                  <c:v>19.989999999999998</c:v>
                </c:pt>
                <c:pt idx="864">
                  <c:v>19.989999999999998</c:v>
                </c:pt>
                <c:pt idx="865">
                  <c:v>19.98</c:v>
                </c:pt>
                <c:pt idx="866">
                  <c:v>19.98</c:v>
                </c:pt>
                <c:pt idx="867">
                  <c:v>19.98</c:v>
                </c:pt>
                <c:pt idx="868">
                  <c:v>19.97</c:v>
                </c:pt>
                <c:pt idx="869">
                  <c:v>19.96</c:v>
                </c:pt>
                <c:pt idx="870">
                  <c:v>19.96</c:v>
                </c:pt>
                <c:pt idx="871">
                  <c:v>19.95</c:v>
                </c:pt>
                <c:pt idx="872">
                  <c:v>19.940000000000001</c:v>
                </c:pt>
                <c:pt idx="873">
                  <c:v>19.940000000000001</c:v>
                </c:pt>
                <c:pt idx="874">
                  <c:v>19.940000000000001</c:v>
                </c:pt>
                <c:pt idx="875">
                  <c:v>19.91</c:v>
                </c:pt>
                <c:pt idx="876">
                  <c:v>19.91</c:v>
                </c:pt>
                <c:pt idx="877">
                  <c:v>19.91</c:v>
                </c:pt>
                <c:pt idx="878">
                  <c:v>19.899999999999999</c:v>
                </c:pt>
                <c:pt idx="879">
                  <c:v>19.899999999999999</c:v>
                </c:pt>
                <c:pt idx="880">
                  <c:v>19.899999999999999</c:v>
                </c:pt>
                <c:pt idx="881">
                  <c:v>19.89</c:v>
                </c:pt>
                <c:pt idx="882">
                  <c:v>19.89</c:v>
                </c:pt>
                <c:pt idx="883">
                  <c:v>19.89</c:v>
                </c:pt>
                <c:pt idx="884">
                  <c:v>19.89</c:v>
                </c:pt>
                <c:pt idx="885">
                  <c:v>19.88</c:v>
                </c:pt>
                <c:pt idx="886">
                  <c:v>19.87</c:v>
                </c:pt>
                <c:pt idx="887">
                  <c:v>19.86</c:v>
                </c:pt>
                <c:pt idx="888">
                  <c:v>19.86</c:v>
                </c:pt>
                <c:pt idx="889">
                  <c:v>19.86</c:v>
                </c:pt>
                <c:pt idx="890">
                  <c:v>19.850000000000001</c:v>
                </c:pt>
                <c:pt idx="891">
                  <c:v>19.850000000000001</c:v>
                </c:pt>
                <c:pt idx="892">
                  <c:v>19.850000000000001</c:v>
                </c:pt>
                <c:pt idx="893">
                  <c:v>19.850000000000001</c:v>
                </c:pt>
                <c:pt idx="894">
                  <c:v>19.84</c:v>
                </c:pt>
                <c:pt idx="895">
                  <c:v>19.84</c:v>
                </c:pt>
                <c:pt idx="896">
                  <c:v>19.84</c:v>
                </c:pt>
                <c:pt idx="897">
                  <c:v>19.829999999999998</c:v>
                </c:pt>
                <c:pt idx="898">
                  <c:v>19.82</c:v>
                </c:pt>
                <c:pt idx="899">
                  <c:v>19.82</c:v>
                </c:pt>
                <c:pt idx="900">
                  <c:v>19.82</c:v>
                </c:pt>
                <c:pt idx="901">
                  <c:v>19.82</c:v>
                </c:pt>
                <c:pt idx="902">
                  <c:v>19.809999999999999</c:v>
                </c:pt>
                <c:pt idx="903">
                  <c:v>19.809999999999999</c:v>
                </c:pt>
                <c:pt idx="904">
                  <c:v>19.8</c:v>
                </c:pt>
                <c:pt idx="905">
                  <c:v>19.8</c:v>
                </c:pt>
                <c:pt idx="906">
                  <c:v>19.8</c:v>
                </c:pt>
                <c:pt idx="907">
                  <c:v>19.8</c:v>
                </c:pt>
                <c:pt idx="908">
                  <c:v>19.8</c:v>
                </c:pt>
                <c:pt idx="909">
                  <c:v>19.79</c:v>
                </c:pt>
                <c:pt idx="910">
                  <c:v>19.79</c:v>
                </c:pt>
                <c:pt idx="911">
                  <c:v>19.79</c:v>
                </c:pt>
                <c:pt idx="912">
                  <c:v>19.78</c:v>
                </c:pt>
                <c:pt idx="913">
                  <c:v>19.77</c:v>
                </c:pt>
                <c:pt idx="914">
                  <c:v>19.77</c:v>
                </c:pt>
                <c:pt idx="915">
                  <c:v>19.77</c:v>
                </c:pt>
                <c:pt idx="916">
                  <c:v>19.760000000000002</c:v>
                </c:pt>
                <c:pt idx="917">
                  <c:v>19.760000000000002</c:v>
                </c:pt>
                <c:pt idx="918">
                  <c:v>19.75</c:v>
                </c:pt>
                <c:pt idx="919">
                  <c:v>19.75</c:v>
                </c:pt>
                <c:pt idx="920">
                  <c:v>19.75</c:v>
                </c:pt>
                <c:pt idx="921">
                  <c:v>19.75</c:v>
                </c:pt>
                <c:pt idx="922">
                  <c:v>19.739999999999998</c:v>
                </c:pt>
                <c:pt idx="923">
                  <c:v>19.739999999999998</c:v>
                </c:pt>
                <c:pt idx="924">
                  <c:v>19.739999999999998</c:v>
                </c:pt>
                <c:pt idx="925">
                  <c:v>19.739999999999998</c:v>
                </c:pt>
                <c:pt idx="926">
                  <c:v>19.739999999999998</c:v>
                </c:pt>
                <c:pt idx="927">
                  <c:v>19.73</c:v>
                </c:pt>
                <c:pt idx="928">
                  <c:v>19.73</c:v>
                </c:pt>
                <c:pt idx="929">
                  <c:v>19.72</c:v>
                </c:pt>
                <c:pt idx="930">
                  <c:v>19.72</c:v>
                </c:pt>
                <c:pt idx="931">
                  <c:v>19.71</c:v>
                </c:pt>
                <c:pt idx="932">
                  <c:v>19.71</c:v>
                </c:pt>
                <c:pt idx="933">
                  <c:v>19.71</c:v>
                </c:pt>
                <c:pt idx="934">
                  <c:v>19.690000000000001</c:v>
                </c:pt>
                <c:pt idx="935">
                  <c:v>19.68</c:v>
                </c:pt>
                <c:pt idx="936">
                  <c:v>19.68</c:v>
                </c:pt>
                <c:pt idx="937">
                  <c:v>19.68</c:v>
                </c:pt>
                <c:pt idx="938">
                  <c:v>19.68</c:v>
                </c:pt>
                <c:pt idx="939">
                  <c:v>19.68</c:v>
                </c:pt>
                <c:pt idx="940">
                  <c:v>19.68</c:v>
                </c:pt>
                <c:pt idx="941">
                  <c:v>19.670000000000002</c:v>
                </c:pt>
                <c:pt idx="942">
                  <c:v>19.66</c:v>
                </c:pt>
                <c:pt idx="943">
                  <c:v>19.66</c:v>
                </c:pt>
                <c:pt idx="944">
                  <c:v>19.66</c:v>
                </c:pt>
                <c:pt idx="945">
                  <c:v>19.66</c:v>
                </c:pt>
                <c:pt idx="946">
                  <c:v>19.66</c:v>
                </c:pt>
                <c:pt idx="947">
                  <c:v>19.66</c:v>
                </c:pt>
                <c:pt idx="948">
                  <c:v>19.64</c:v>
                </c:pt>
                <c:pt idx="949">
                  <c:v>19.64</c:v>
                </c:pt>
                <c:pt idx="950">
                  <c:v>19.63</c:v>
                </c:pt>
                <c:pt idx="951">
                  <c:v>19.63</c:v>
                </c:pt>
                <c:pt idx="952">
                  <c:v>19.62</c:v>
                </c:pt>
                <c:pt idx="953">
                  <c:v>19.62</c:v>
                </c:pt>
                <c:pt idx="954">
                  <c:v>19.62</c:v>
                </c:pt>
                <c:pt idx="955">
                  <c:v>19.61</c:v>
                </c:pt>
                <c:pt idx="956">
                  <c:v>19.600000000000001</c:v>
                </c:pt>
                <c:pt idx="957">
                  <c:v>19.59</c:v>
                </c:pt>
                <c:pt idx="958">
                  <c:v>19.59</c:v>
                </c:pt>
                <c:pt idx="959">
                  <c:v>19.579999999999998</c:v>
                </c:pt>
                <c:pt idx="960">
                  <c:v>19.57</c:v>
                </c:pt>
                <c:pt idx="961">
                  <c:v>19.559999999999999</c:v>
                </c:pt>
                <c:pt idx="962">
                  <c:v>19.559999999999999</c:v>
                </c:pt>
                <c:pt idx="963">
                  <c:v>19.55</c:v>
                </c:pt>
                <c:pt idx="964">
                  <c:v>19.55</c:v>
                </c:pt>
                <c:pt idx="965">
                  <c:v>19.54</c:v>
                </c:pt>
                <c:pt idx="966">
                  <c:v>19.54</c:v>
                </c:pt>
                <c:pt idx="967">
                  <c:v>19.54</c:v>
                </c:pt>
                <c:pt idx="968">
                  <c:v>19.54</c:v>
                </c:pt>
                <c:pt idx="969">
                  <c:v>19.53</c:v>
                </c:pt>
                <c:pt idx="970">
                  <c:v>19.53</c:v>
                </c:pt>
                <c:pt idx="971">
                  <c:v>19.52</c:v>
                </c:pt>
                <c:pt idx="972">
                  <c:v>19.52</c:v>
                </c:pt>
                <c:pt idx="973">
                  <c:v>19.52</c:v>
                </c:pt>
                <c:pt idx="974">
                  <c:v>19.510000000000002</c:v>
                </c:pt>
                <c:pt idx="975">
                  <c:v>19.5</c:v>
                </c:pt>
                <c:pt idx="976">
                  <c:v>19.5</c:v>
                </c:pt>
                <c:pt idx="977">
                  <c:v>19.5</c:v>
                </c:pt>
                <c:pt idx="978">
                  <c:v>19.5</c:v>
                </c:pt>
                <c:pt idx="979">
                  <c:v>19.5</c:v>
                </c:pt>
                <c:pt idx="980">
                  <c:v>19.5</c:v>
                </c:pt>
                <c:pt idx="981">
                  <c:v>19.5</c:v>
                </c:pt>
                <c:pt idx="982">
                  <c:v>19.489999999999998</c:v>
                </c:pt>
                <c:pt idx="983">
                  <c:v>19.489999999999998</c:v>
                </c:pt>
                <c:pt idx="984">
                  <c:v>19.48</c:v>
                </c:pt>
                <c:pt idx="985">
                  <c:v>19.48</c:v>
                </c:pt>
                <c:pt idx="986">
                  <c:v>19.45</c:v>
                </c:pt>
                <c:pt idx="987">
                  <c:v>19.45</c:v>
                </c:pt>
                <c:pt idx="988">
                  <c:v>19.45</c:v>
                </c:pt>
                <c:pt idx="989">
                  <c:v>19.43</c:v>
                </c:pt>
                <c:pt idx="990">
                  <c:v>19.420000000000002</c:v>
                </c:pt>
                <c:pt idx="991">
                  <c:v>19.420000000000002</c:v>
                </c:pt>
                <c:pt idx="992">
                  <c:v>19.41</c:v>
                </c:pt>
                <c:pt idx="993">
                  <c:v>19.39</c:v>
                </c:pt>
                <c:pt idx="994">
                  <c:v>19.39</c:v>
                </c:pt>
                <c:pt idx="995">
                  <c:v>19.39</c:v>
                </c:pt>
                <c:pt idx="996">
                  <c:v>19.38</c:v>
                </c:pt>
                <c:pt idx="997">
                  <c:v>19.38</c:v>
                </c:pt>
                <c:pt idx="998">
                  <c:v>19.38</c:v>
                </c:pt>
                <c:pt idx="999">
                  <c:v>19.37</c:v>
                </c:pt>
                <c:pt idx="1000">
                  <c:v>19.37</c:v>
                </c:pt>
                <c:pt idx="1001">
                  <c:v>19.36</c:v>
                </c:pt>
                <c:pt idx="1002">
                  <c:v>19.350000000000001</c:v>
                </c:pt>
                <c:pt idx="1003">
                  <c:v>19.350000000000001</c:v>
                </c:pt>
                <c:pt idx="1004">
                  <c:v>19.350000000000001</c:v>
                </c:pt>
                <c:pt idx="1005">
                  <c:v>19.350000000000001</c:v>
                </c:pt>
                <c:pt idx="1006">
                  <c:v>19.350000000000001</c:v>
                </c:pt>
                <c:pt idx="1007">
                  <c:v>19.350000000000001</c:v>
                </c:pt>
                <c:pt idx="1008">
                  <c:v>19.34</c:v>
                </c:pt>
                <c:pt idx="1009">
                  <c:v>19.34</c:v>
                </c:pt>
                <c:pt idx="1010">
                  <c:v>19.329999999999998</c:v>
                </c:pt>
                <c:pt idx="1011">
                  <c:v>19.329999999999998</c:v>
                </c:pt>
                <c:pt idx="1012">
                  <c:v>19.329999999999998</c:v>
                </c:pt>
                <c:pt idx="1013">
                  <c:v>19.32</c:v>
                </c:pt>
                <c:pt idx="1014">
                  <c:v>19.32</c:v>
                </c:pt>
                <c:pt idx="1015">
                  <c:v>19.309999999999999</c:v>
                </c:pt>
                <c:pt idx="1016">
                  <c:v>19.309999999999999</c:v>
                </c:pt>
                <c:pt idx="1017">
                  <c:v>19.309999999999999</c:v>
                </c:pt>
                <c:pt idx="1018">
                  <c:v>19.309999999999999</c:v>
                </c:pt>
                <c:pt idx="1019">
                  <c:v>19.3</c:v>
                </c:pt>
                <c:pt idx="1020">
                  <c:v>19.3</c:v>
                </c:pt>
                <c:pt idx="1021">
                  <c:v>19.29</c:v>
                </c:pt>
                <c:pt idx="1022">
                  <c:v>19.29</c:v>
                </c:pt>
                <c:pt idx="1023">
                  <c:v>19.29</c:v>
                </c:pt>
                <c:pt idx="1024">
                  <c:v>19.29</c:v>
                </c:pt>
                <c:pt idx="1025">
                  <c:v>19.29</c:v>
                </c:pt>
                <c:pt idx="1026">
                  <c:v>19.29</c:v>
                </c:pt>
                <c:pt idx="1027">
                  <c:v>19.28</c:v>
                </c:pt>
                <c:pt idx="1028">
                  <c:v>19.28</c:v>
                </c:pt>
                <c:pt idx="1029">
                  <c:v>19.27</c:v>
                </c:pt>
                <c:pt idx="1030">
                  <c:v>19.27</c:v>
                </c:pt>
                <c:pt idx="1031">
                  <c:v>19.25</c:v>
                </c:pt>
                <c:pt idx="1032">
                  <c:v>19.25</c:v>
                </c:pt>
                <c:pt idx="1033">
                  <c:v>19.25</c:v>
                </c:pt>
                <c:pt idx="1034">
                  <c:v>19.25</c:v>
                </c:pt>
                <c:pt idx="1035">
                  <c:v>19.239999999999998</c:v>
                </c:pt>
                <c:pt idx="1036">
                  <c:v>19.239999999999998</c:v>
                </c:pt>
                <c:pt idx="1037">
                  <c:v>19.23</c:v>
                </c:pt>
                <c:pt idx="1038">
                  <c:v>19.23</c:v>
                </c:pt>
                <c:pt idx="1039">
                  <c:v>19.23</c:v>
                </c:pt>
                <c:pt idx="1040">
                  <c:v>19.22</c:v>
                </c:pt>
                <c:pt idx="1041">
                  <c:v>19.22</c:v>
                </c:pt>
                <c:pt idx="1042">
                  <c:v>19.22</c:v>
                </c:pt>
                <c:pt idx="1043">
                  <c:v>19.22</c:v>
                </c:pt>
                <c:pt idx="1044">
                  <c:v>19.21</c:v>
                </c:pt>
                <c:pt idx="1045">
                  <c:v>19.21</c:v>
                </c:pt>
                <c:pt idx="1046">
                  <c:v>19.21</c:v>
                </c:pt>
                <c:pt idx="1047">
                  <c:v>19.21</c:v>
                </c:pt>
                <c:pt idx="1048">
                  <c:v>19.21</c:v>
                </c:pt>
                <c:pt idx="1049">
                  <c:v>19.2</c:v>
                </c:pt>
                <c:pt idx="1050">
                  <c:v>19.2</c:v>
                </c:pt>
                <c:pt idx="1051">
                  <c:v>19.2</c:v>
                </c:pt>
                <c:pt idx="1052">
                  <c:v>19.2</c:v>
                </c:pt>
                <c:pt idx="1053">
                  <c:v>19.190000000000001</c:v>
                </c:pt>
                <c:pt idx="1054">
                  <c:v>19.190000000000001</c:v>
                </c:pt>
                <c:pt idx="1055">
                  <c:v>19.190000000000001</c:v>
                </c:pt>
                <c:pt idx="1056">
                  <c:v>19.190000000000001</c:v>
                </c:pt>
                <c:pt idx="1057">
                  <c:v>19.170000000000002</c:v>
                </c:pt>
                <c:pt idx="1058">
                  <c:v>19.16</c:v>
                </c:pt>
                <c:pt idx="1059">
                  <c:v>19.149999999999999</c:v>
                </c:pt>
                <c:pt idx="1060">
                  <c:v>19.14</c:v>
                </c:pt>
                <c:pt idx="1061">
                  <c:v>19.12</c:v>
                </c:pt>
                <c:pt idx="1062">
                  <c:v>19.12</c:v>
                </c:pt>
                <c:pt idx="1063">
                  <c:v>19.12</c:v>
                </c:pt>
                <c:pt idx="1064">
                  <c:v>19.12</c:v>
                </c:pt>
                <c:pt idx="1065">
                  <c:v>19.12</c:v>
                </c:pt>
                <c:pt idx="1066">
                  <c:v>19.11</c:v>
                </c:pt>
                <c:pt idx="1067">
                  <c:v>19.11</c:v>
                </c:pt>
                <c:pt idx="1068">
                  <c:v>19.100000000000001</c:v>
                </c:pt>
                <c:pt idx="1069">
                  <c:v>19.100000000000001</c:v>
                </c:pt>
                <c:pt idx="1070">
                  <c:v>19.100000000000001</c:v>
                </c:pt>
                <c:pt idx="1071">
                  <c:v>19.100000000000001</c:v>
                </c:pt>
                <c:pt idx="1072">
                  <c:v>19.100000000000001</c:v>
                </c:pt>
                <c:pt idx="1073">
                  <c:v>19.09</c:v>
                </c:pt>
                <c:pt idx="1074">
                  <c:v>19.09</c:v>
                </c:pt>
                <c:pt idx="1075">
                  <c:v>19.079999999999998</c:v>
                </c:pt>
                <c:pt idx="1076">
                  <c:v>19.079999999999998</c:v>
                </c:pt>
                <c:pt idx="1077">
                  <c:v>19.07</c:v>
                </c:pt>
                <c:pt idx="1078">
                  <c:v>19.07</c:v>
                </c:pt>
                <c:pt idx="1079">
                  <c:v>19.05</c:v>
                </c:pt>
                <c:pt idx="1080">
                  <c:v>19.05</c:v>
                </c:pt>
                <c:pt idx="1081">
                  <c:v>19.05</c:v>
                </c:pt>
                <c:pt idx="1082">
                  <c:v>19.04</c:v>
                </c:pt>
                <c:pt idx="1083">
                  <c:v>19.04</c:v>
                </c:pt>
                <c:pt idx="1084">
                  <c:v>19.04</c:v>
                </c:pt>
                <c:pt idx="1085">
                  <c:v>19.03</c:v>
                </c:pt>
                <c:pt idx="1086">
                  <c:v>19.03</c:v>
                </c:pt>
                <c:pt idx="1087">
                  <c:v>19.02</c:v>
                </c:pt>
                <c:pt idx="1088">
                  <c:v>19.02</c:v>
                </c:pt>
                <c:pt idx="1089">
                  <c:v>19.010000000000002</c:v>
                </c:pt>
                <c:pt idx="1090">
                  <c:v>19.010000000000002</c:v>
                </c:pt>
                <c:pt idx="1091">
                  <c:v>19.010000000000002</c:v>
                </c:pt>
                <c:pt idx="1092">
                  <c:v>19.010000000000002</c:v>
                </c:pt>
                <c:pt idx="1093">
                  <c:v>19</c:v>
                </c:pt>
                <c:pt idx="1094">
                  <c:v>19</c:v>
                </c:pt>
                <c:pt idx="1095">
                  <c:v>19</c:v>
                </c:pt>
                <c:pt idx="1096">
                  <c:v>18.989999999999998</c:v>
                </c:pt>
                <c:pt idx="1097">
                  <c:v>18.989999999999998</c:v>
                </c:pt>
                <c:pt idx="1098">
                  <c:v>18.989999999999998</c:v>
                </c:pt>
                <c:pt idx="1099">
                  <c:v>18.989999999999998</c:v>
                </c:pt>
                <c:pt idx="1100">
                  <c:v>18.989999999999998</c:v>
                </c:pt>
                <c:pt idx="1101">
                  <c:v>18.989999999999998</c:v>
                </c:pt>
                <c:pt idx="1102">
                  <c:v>18.98</c:v>
                </c:pt>
                <c:pt idx="1103">
                  <c:v>18.97</c:v>
                </c:pt>
                <c:pt idx="1104">
                  <c:v>18.97</c:v>
                </c:pt>
                <c:pt idx="1105">
                  <c:v>18.97</c:v>
                </c:pt>
                <c:pt idx="1106">
                  <c:v>18.97</c:v>
                </c:pt>
                <c:pt idx="1107">
                  <c:v>18.97</c:v>
                </c:pt>
                <c:pt idx="1108">
                  <c:v>18.97</c:v>
                </c:pt>
                <c:pt idx="1109">
                  <c:v>18.97</c:v>
                </c:pt>
                <c:pt idx="1110">
                  <c:v>18.96</c:v>
                </c:pt>
                <c:pt idx="1111">
                  <c:v>18.95</c:v>
                </c:pt>
                <c:pt idx="1112">
                  <c:v>18.95</c:v>
                </c:pt>
                <c:pt idx="1113">
                  <c:v>18.940000000000001</c:v>
                </c:pt>
                <c:pt idx="1114">
                  <c:v>18.93</c:v>
                </c:pt>
                <c:pt idx="1115">
                  <c:v>18.91</c:v>
                </c:pt>
                <c:pt idx="1116">
                  <c:v>18.91</c:v>
                </c:pt>
                <c:pt idx="1117">
                  <c:v>18.91</c:v>
                </c:pt>
                <c:pt idx="1118">
                  <c:v>18.899999999999999</c:v>
                </c:pt>
                <c:pt idx="1119">
                  <c:v>18.899999999999999</c:v>
                </c:pt>
                <c:pt idx="1120">
                  <c:v>18.899999999999999</c:v>
                </c:pt>
                <c:pt idx="1121">
                  <c:v>18.899999999999999</c:v>
                </c:pt>
                <c:pt idx="1122">
                  <c:v>18.89</c:v>
                </c:pt>
                <c:pt idx="1123">
                  <c:v>18.89</c:v>
                </c:pt>
                <c:pt idx="1124">
                  <c:v>18.89</c:v>
                </c:pt>
                <c:pt idx="1125">
                  <c:v>18.88</c:v>
                </c:pt>
                <c:pt idx="1126">
                  <c:v>18.88</c:v>
                </c:pt>
                <c:pt idx="1127">
                  <c:v>18.88</c:v>
                </c:pt>
                <c:pt idx="1128">
                  <c:v>18.88</c:v>
                </c:pt>
                <c:pt idx="1129">
                  <c:v>18.88</c:v>
                </c:pt>
                <c:pt idx="1130">
                  <c:v>18.88</c:v>
                </c:pt>
                <c:pt idx="1131">
                  <c:v>18.87</c:v>
                </c:pt>
                <c:pt idx="1132">
                  <c:v>18.86</c:v>
                </c:pt>
                <c:pt idx="1133">
                  <c:v>18.86</c:v>
                </c:pt>
                <c:pt idx="1134">
                  <c:v>18.86</c:v>
                </c:pt>
                <c:pt idx="1135">
                  <c:v>18.86</c:v>
                </c:pt>
                <c:pt idx="1136">
                  <c:v>18.850000000000001</c:v>
                </c:pt>
                <c:pt idx="1137">
                  <c:v>18.850000000000001</c:v>
                </c:pt>
                <c:pt idx="1138">
                  <c:v>18.850000000000001</c:v>
                </c:pt>
                <c:pt idx="1139">
                  <c:v>18.850000000000001</c:v>
                </c:pt>
                <c:pt idx="1140">
                  <c:v>18.850000000000001</c:v>
                </c:pt>
                <c:pt idx="1141">
                  <c:v>18.829999999999998</c:v>
                </c:pt>
                <c:pt idx="1142">
                  <c:v>18.829999999999998</c:v>
                </c:pt>
                <c:pt idx="1143">
                  <c:v>18.82</c:v>
                </c:pt>
                <c:pt idx="1144">
                  <c:v>18.82</c:v>
                </c:pt>
                <c:pt idx="1145">
                  <c:v>18.82</c:v>
                </c:pt>
                <c:pt idx="1146">
                  <c:v>18.82</c:v>
                </c:pt>
                <c:pt idx="1147">
                  <c:v>18.809999999999999</c:v>
                </c:pt>
                <c:pt idx="1148">
                  <c:v>18.809999999999999</c:v>
                </c:pt>
                <c:pt idx="1149">
                  <c:v>18.809999999999999</c:v>
                </c:pt>
                <c:pt idx="1150">
                  <c:v>18.8</c:v>
                </c:pt>
                <c:pt idx="1151">
                  <c:v>18.8</c:v>
                </c:pt>
                <c:pt idx="1152">
                  <c:v>18.8</c:v>
                </c:pt>
                <c:pt idx="1153">
                  <c:v>18.8</c:v>
                </c:pt>
                <c:pt idx="1154">
                  <c:v>18.78</c:v>
                </c:pt>
                <c:pt idx="1155">
                  <c:v>18.78</c:v>
                </c:pt>
                <c:pt idx="1156">
                  <c:v>18.78</c:v>
                </c:pt>
                <c:pt idx="1157">
                  <c:v>18.77</c:v>
                </c:pt>
                <c:pt idx="1158">
                  <c:v>18.77</c:v>
                </c:pt>
                <c:pt idx="1159">
                  <c:v>18.77</c:v>
                </c:pt>
                <c:pt idx="1160">
                  <c:v>18.77</c:v>
                </c:pt>
                <c:pt idx="1161">
                  <c:v>18.760000000000002</c:v>
                </c:pt>
                <c:pt idx="1162">
                  <c:v>18.760000000000002</c:v>
                </c:pt>
                <c:pt idx="1163">
                  <c:v>18.760000000000002</c:v>
                </c:pt>
                <c:pt idx="1164">
                  <c:v>18.739999999999998</c:v>
                </c:pt>
                <c:pt idx="1165">
                  <c:v>18.739999999999998</c:v>
                </c:pt>
                <c:pt idx="1166">
                  <c:v>18.739999999999998</c:v>
                </c:pt>
                <c:pt idx="1167">
                  <c:v>18.73</c:v>
                </c:pt>
                <c:pt idx="1168">
                  <c:v>18.72</c:v>
                </c:pt>
                <c:pt idx="1169">
                  <c:v>18.72</c:v>
                </c:pt>
                <c:pt idx="1170">
                  <c:v>18.72</c:v>
                </c:pt>
                <c:pt idx="1171">
                  <c:v>18.72</c:v>
                </c:pt>
                <c:pt idx="1172">
                  <c:v>18.71</c:v>
                </c:pt>
                <c:pt idx="1173">
                  <c:v>18.7</c:v>
                </c:pt>
                <c:pt idx="1174">
                  <c:v>18.7</c:v>
                </c:pt>
                <c:pt idx="1175">
                  <c:v>18.7</c:v>
                </c:pt>
                <c:pt idx="1176">
                  <c:v>18.690000000000001</c:v>
                </c:pt>
                <c:pt idx="1177">
                  <c:v>18.690000000000001</c:v>
                </c:pt>
                <c:pt idx="1178">
                  <c:v>18.690000000000001</c:v>
                </c:pt>
                <c:pt idx="1179">
                  <c:v>18.68</c:v>
                </c:pt>
                <c:pt idx="1180">
                  <c:v>18.68</c:v>
                </c:pt>
                <c:pt idx="1181">
                  <c:v>18.68</c:v>
                </c:pt>
                <c:pt idx="1182">
                  <c:v>18.670000000000002</c:v>
                </c:pt>
                <c:pt idx="1183">
                  <c:v>18.670000000000002</c:v>
                </c:pt>
                <c:pt idx="1184">
                  <c:v>18.66</c:v>
                </c:pt>
                <c:pt idx="1185">
                  <c:v>18.66</c:v>
                </c:pt>
                <c:pt idx="1186">
                  <c:v>18.649999999999999</c:v>
                </c:pt>
                <c:pt idx="1187">
                  <c:v>18.649999999999999</c:v>
                </c:pt>
                <c:pt idx="1188">
                  <c:v>18.64</c:v>
                </c:pt>
                <c:pt idx="1189">
                  <c:v>18.63</c:v>
                </c:pt>
                <c:pt idx="1190">
                  <c:v>18.63</c:v>
                </c:pt>
                <c:pt idx="1191">
                  <c:v>18.63</c:v>
                </c:pt>
                <c:pt idx="1192">
                  <c:v>18.62</c:v>
                </c:pt>
                <c:pt idx="1193">
                  <c:v>18.62</c:v>
                </c:pt>
                <c:pt idx="1194">
                  <c:v>18.62</c:v>
                </c:pt>
                <c:pt idx="1195">
                  <c:v>18.62</c:v>
                </c:pt>
                <c:pt idx="1196">
                  <c:v>18.61</c:v>
                </c:pt>
                <c:pt idx="1197">
                  <c:v>18.61</c:v>
                </c:pt>
                <c:pt idx="1198">
                  <c:v>18.61</c:v>
                </c:pt>
                <c:pt idx="1199">
                  <c:v>18.61</c:v>
                </c:pt>
                <c:pt idx="1200">
                  <c:v>18.61</c:v>
                </c:pt>
                <c:pt idx="1201">
                  <c:v>18.600000000000001</c:v>
                </c:pt>
                <c:pt idx="1202">
                  <c:v>18.559999999999999</c:v>
                </c:pt>
                <c:pt idx="1203">
                  <c:v>18.559999999999999</c:v>
                </c:pt>
                <c:pt idx="1204">
                  <c:v>18.559999999999999</c:v>
                </c:pt>
                <c:pt idx="1205">
                  <c:v>18.559999999999999</c:v>
                </c:pt>
                <c:pt idx="1206">
                  <c:v>18.559999999999999</c:v>
                </c:pt>
                <c:pt idx="1207">
                  <c:v>18.55</c:v>
                </c:pt>
                <c:pt idx="1208">
                  <c:v>18.55</c:v>
                </c:pt>
                <c:pt idx="1209">
                  <c:v>18.53</c:v>
                </c:pt>
                <c:pt idx="1210">
                  <c:v>18.53</c:v>
                </c:pt>
                <c:pt idx="1211">
                  <c:v>18.53</c:v>
                </c:pt>
                <c:pt idx="1212">
                  <c:v>18.52</c:v>
                </c:pt>
                <c:pt idx="1213">
                  <c:v>18.52</c:v>
                </c:pt>
                <c:pt idx="1214">
                  <c:v>18.510000000000002</c:v>
                </c:pt>
                <c:pt idx="1215">
                  <c:v>18.510000000000002</c:v>
                </c:pt>
                <c:pt idx="1216">
                  <c:v>18.5</c:v>
                </c:pt>
                <c:pt idx="1217">
                  <c:v>18.489999999999998</c:v>
                </c:pt>
                <c:pt idx="1218">
                  <c:v>18.489999999999998</c:v>
                </c:pt>
                <c:pt idx="1219">
                  <c:v>18.48</c:v>
                </c:pt>
                <c:pt idx="1220">
                  <c:v>18.47</c:v>
                </c:pt>
                <c:pt idx="1221">
                  <c:v>18.47</c:v>
                </c:pt>
                <c:pt idx="1222">
                  <c:v>18.46</c:v>
                </c:pt>
                <c:pt idx="1223">
                  <c:v>18.46</c:v>
                </c:pt>
                <c:pt idx="1224">
                  <c:v>18.46</c:v>
                </c:pt>
                <c:pt idx="1225">
                  <c:v>18.46</c:v>
                </c:pt>
                <c:pt idx="1226">
                  <c:v>18.45</c:v>
                </c:pt>
                <c:pt idx="1227">
                  <c:v>18.45</c:v>
                </c:pt>
                <c:pt idx="1228">
                  <c:v>18.45</c:v>
                </c:pt>
                <c:pt idx="1229">
                  <c:v>18.45</c:v>
                </c:pt>
                <c:pt idx="1230">
                  <c:v>18.45</c:v>
                </c:pt>
                <c:pt idx="1231">
                  <c:v>18.440000000000001</c:v>
                </c:pt>
                <c:pt idx="1232">
                  <c:v>18.440000000000001</c:v>
                </c:pt>
                <c:pt idx="1233">
                  <c:v>18.440000000000001</c:v>
                </c:pt>
                <c:pt idx="1234">
                  <c:v>18.43</c:v>
                </c:pt>
                <c:pt idx="1235">
                  <c:v>18.43</c:v>
                </c:pt>
                <c:pt idx="1236">
                  <c:v>18.43</c:v>
                </c:pt>
                <c:pt idx="1237">
                  <c:v>18.420000000000002</c:v>
                </c:pt>
                <c:pt idx="1238">
                  <c:v>18.420000000000002</c:v>
                </c:pt>
                <c:pt idx="1239">
                  <c:v>18.41</c:v>
                </c:pt>
                <c:pt idx="1240">
                  <c:v>18.399999999999999</c:v>
                </c:pt>
                <c:pt idx="1241">
                  <c:v>18.399999999999999</c:v>
                </c:pt>
                <c:pt idx="1242">
                  <c:v>18.39</c:v>
                </c:pt>
                <c:pt idx="1243">
                  <c:v>18.39</c:v>
                </c:pt>
                <c:pt idx="1244">
                  <c:v>18.39</c:v>
                </c:pt>
                <c:pt idx="1245">
                  <c:v>18.38</c:v>
                </c:pt>
                <c:pt idx="1246">
                  <c:v>18.37</c:v>
                </c:pt>
                <c:pt idx="1247">
                  <c:v>18.37</c:v>
                </c:pt>
                <c:pt idx="1248">
                  <c:v>18.37</c:v>
                </c:pt>
                <c:pt idx="1249">
                  <c:v>18.37</c:v>
                </c:pt>
                <c:pt idx="1250">
                  <c:v>18.36</c:v>
                </c:pt>
                <c:pt idx="1251">
                  <c:v>18.36</c:v>
                </c:pt>
                <c:pt idx="1252">
                  <c:v>18.350000000000001</c:v>
                </c:pt>
                <c:pt idx="1253">
                  <c:v>18.350000000000001</c:v>
                </c:pt>
                <c:pt idx="1254">
                  <c:v>18.350000000000001</c:v>
                </c:pt>
                <c:pt idx="1255">
                  <c:v>18.34</c:v>
                </c:pt>
                <c:pt idx="1256">
                  <c:v>18.34</c:v>
                </c:pt>
                <c:pt idx="1257">
                  <c:v>18.34</c:v>
                </c:pt>
                <c:pt idx="1258">
                  <c:v>18.32</c:v>
                </c:pt>
                <c:pt idx="1259">
                  <c:v>18.32</c:v>
                </c:pt>
                <c:pt idx="1260">
                  <c:v>18.32</c:v>
                </c:pt>
                <c:pt idx="1261">
                  <c:v>18.32</c:v>
                </c:pt>
                <c:pt idx="1262">
                  <c:v>18.309999999999999</c:v>
                </c:pt>
                <c:pt idx="1263">
                  <c:v>18.309999999999999</c:v>
                </c:pt>
                <c:pt idx="1264">
                  <c:v>18.309999999999999</c:v>
                </c:pt>
                <c:pt idx="1265">
                  <c:v>18.3</c:v>
                </c:pt>
                <c:pt idx="1266">
                  <c:v>18.3</c:v>
                </c:pt>
                <c:pt idx="1267">
                  <c:v>18.3</c:v>
                </c:pt>
                <c:pt idx="1268">
                  <c:v>18.3</c:v>
                </c:pt>
                <c:pt idx="1269">
                  <c:v>18.3</c:v>
                </c:pt>
                <c:pt idx="1270">
                  <c:v>18.29</c:v>
                </c:pt>
                <c:pt idx="1271">
                  <c:v>18.28</c:v>
                </c:pt>
                <c:pt idx="1272">
                  <c:v>18.28</c:v>
                </c:pt>
                <c:pt idx="1273">
                  <c:v>18.27</c:v>
                </c:pt>
                <c:pt idx="1274">
                  <c:v>18.27</c:v>
                </c:pt>
                <c:pt idx="1275">
                  <c:v>18.27</c:v>
                </c:pt>
                <c:pt idx="1276">
                  <c:v>18.27</c:v>
                </c:pt>
                <c:pt idx="1277">
                  <c:v>18.260000000000002</c:v>
                </c:pt>
                <c:pt idx="1278">
                  <c:v>18.260000000000002</c:v>
                </c:pt>
                <c:pt idx="1279">
                  <c:v>18.260000000000002</c:v>
                </c:pt>
                <c:pt idx="1280">
                  <c:v>18.25</c:v>
                </c:pt>
                <c:pt idx="1281">
                  <c:v>18.25</c:v>
                </c:pt>
                <c:pt idx="1282">
                  <c:v>18.25</c:v>
                </c:pt>
                <c:pt idx="1283">
                  <c:v>18.25</c:v>
                </c:pt>
                <c:pt idx="1284">
                  <c:v>18.239999999999998</c:v>
                </c:pt>
                <c:pt idx="1285">
                  <c:v>18.239999999999998</c:v>
                </c:pt>
                <c:pt idx="1286">
                  <c:v>18.239999999999998</c:v>
                </c:pt>
                <c:pt idx="1287">
                  <c:v>18.23</c:v>
                </c:pt>
                <c:pt idx="1288">
                  <c:v>18.22</c:v>
                </c:pt>
                <c:pt idx="1289">
                  <c:v>18.21</c:v>
                </c:pt>
                <c:pt idx="1290">
                  <c:v>18.21</c:v>
                </c:pt>
                <c:pt idx="1291">
                  <c:v>18.2</c:v>
                </c:pt>
                <c:pt idx="1292">
                  <c:v>18.2</c:v>
                </c:pt>
                <c:pt idx="1293">
                  <c:v>18.190000000000001</c:v>
                </c:pt>
                <c:pt idx="1294">
                  <c:v>18.18</c:v>
                </c:pt>
                <c:pt idx="1295">
                  <c:v>18.18</c:v>
                </c:pt>
                <c:pt idx="1296">
                  <c:v>18.18</c:v>
                </c:pt>
                <c:pt idx="1297">
                  <c:v>18.170000000000002</c:v>
                </c:pt>
                <c:pt idx="1298">
                  <c:v>18.170000000000002</c:v>
                </c:pt>
                <c:pt idx="1299">
                  <c:v>18.16</c:v>
                </c:pt>
                <c:pt idx="1300">
                  <c:v>18.149999999999999</c:v>
                </c:pt>
                <c:pt idx="1301">
                  <c:v>18.14</c:v>
                </c:pt>
                <c:pt idx="1302">
                  <c:v>18.14</c:v>
                </c:pt>
                <c:pt idx="1303">
                  <c:v>18.14</c:v>
                </c:pt>
                <c:pt idx="1304">
                  <c:v>18.12</c:v>
                </c:pt>
                <c:pt idx="1305">
                  <c:v>18.12</c:v>
                </c:pt>
                <c:pt idx="1306">
                  <c:v>18.11</c:v>
                </c:pt>
                <c:pt idx="1307">
                  <c:v>18.11</c:v>
                </c:pt>
                <c:pt idx="1308">
                  <c:v>18.100000000000001</c:v>
                </c:pt>
                <c:pt idx="1309">
                  <c:v>18.100000000000001</c:v>
                </c:pt>
                <c:pt idx="1310">
                  <c:v>18.09</c:v>
                </c:pt>
                <c:pt idx="1311">
                  <c:v>18.079999999999998</c:v>
                </c:pt>
                <c:pt idx="1312">
                  <c:v>18.079999999999998</c:v>
                </c:pt>
                <c:pt idx="1313">
                  <c:v>18.07</c:v>
                </c:pt>
                <c:pt idx="1314">
                  <c:v>18.07</c:v>
                </c:pt>
                <c:pt idx="1315">
                  <c:v>18.059999999999999</c:v>
                </c:pt>
                <c:pt idx="1316">
                  <c:v>18.059999999999999</c:v>
                </c:pt>
                <c:pt idx="1317">
                  <c:v>18.05</c:v>
                </c:pt>
                <c:pt idx="1318">
                  <c:v>18.05</c:v>
                </c:pt>
                <c:pt idx="1319">
                  <c:v>18.05</c:v>
                </c:pt>
                <c:pt idx="1320">
                  <c:v>18.04</c:v>
                </c:pt>
                <c:pt idx="1321">
                  <c:v>18.04</c:v>
                </c:pt>
                <c:pt idx="1322">
                  <c:v>18.04</c:v>
                </c:pt>
                <c:pt idx="1323">
                  <c:v>18.03</c:v>
                </c:pt>
                <c:pt idx="1324">
                  <c:v>18.02</c:v>
                </c:pt>
                <c:pt idx="1325">
                  <c:v>18.02</c:v>
                </c:pt>
                <c:pt idx="1326">
                  <c:v>18</c:v>
                </c:pt>
                <c:pt idx="1327">
                  <c:v>18</c:v>
                </c:pt>
                <c:pt idx="1328">
                  <c:v>17.989999999999998</c:v>
                </c:pt>
                <c:pt idx="1329">
                  <c:v>17.989999999999998</c:v>
                </c:pt>
                <c:pt idx="1330">
                  <c:v>17.989999999999998</c:v>
                </c:pt>
                <c:pt idx="1331">
                  <c:v>17.989999999999998</c:v>
                </c:pt>
                <c:pt idx="1332">
                  <c:v>17.97</c:v>
                </c:pt>
                <c:pt idx="1333">
                  <c:v>17.96</c:v>
                </c:pt>
                <c:pt idx="1334">
                  <c:v>17.95</c:v>
                </c:pt>
                <c:pt idx="1335">
                  <c:v>17.95</c:v>
                </c:pt>
                <c:pt idx="1336">
                  <c:v>17.95</c:v>
                </c:pt>
                <c:pt idx="1337">
                  <c:v>17.95</c:v>
                </c:pt>
                <c:pt idx="1338">
                  <c:v>17.940000000000001</c:v>
                </c:pt>
                <c:pt idx="1339">
                  <c:v>17.940000000000001</c:v>
                </c:pt>
                <c:pt idx="1340">
                  <c:v>17.940000000000001</c:v>
                </c:pt>
                <c:pt idx="1341">
                  <c:v>17.940000000000001</c:v>
                </c:pt>
                <c:pt idx="1342">
                  <c:v>17.93</c:v>
                </c:pt>
                <c:pt idx="1343">
                  <c:v>17.93</c:v>
                </c:pt>
                <c:pt idx="1344">
                  <c:v>17.93</c:v>
                </c:pt>
                <c:pt idx="1345">
                  <c:v>17.93</c:v>
                </c:pt>
                <c:pt idx="1346">
                  <c:v>17.920000000000002</c:v>
                </c:pt>
                <c:pt idx="1347">
                  <c:v>17.920000000000002</c:v>
                </c:pt>
                <c:pt idx="1348">
                  <c:v>17.91</c:v>
                </c:pt>
                <c:pt idx="1349">
                  <c:v>17.91</c:v>
                </c:pt>
                <c:pt idx="1350">
                  <c:v>17.899999999999999</c:v>
                </c:pt>
                <c:pt idx="1351">
                  <c:v>17.899999999999999</c:v>
                </c:pt>
                <c:pt idx="1352">
                  <c:v>17.899999999999999</c:v>
                </c:pt>
                <c:pt idx="1353">
                  <c:v>17.899999999999999</c:v>
                </c:pt>
                <c:pt idx="1354">
                  <c:v>17.89</c:v>
                </c:pt>
                <c:pt idx="1355">
                  <c:v>17.89</c:v>
                </c:pt>
                <c:pt idx="1356">
                  <c:v>17.89</c:v>
                </c:pt>
                <c:pt idx="1357">
                  <c:v>17.88</c:v>
                </c:pt>
                <c:pt idx="1358">
                  <c:v>17.87</c:v>
                </c:pt>
                <c:pt idx="1359">
                  <c:v>17.87</c:v>
                </c:pt>
                <c:pt idx="1360">
                  <c:v>17.86</c:v>
                </c:pt>
                <c:pt idx="1361">
                  <c:v>17.850000000000001</c:v>
                </c:pt>
                <c:pt idx="1362">
                  <c:v>17.850000000000001</c:v>
                </c:pt>
                <c:pt idx="1363">
                  <c:v>17.850000000000001</c:v>
                </c:pt>
                <c:pt idx="1364">
                  <c:v>17.850000000000001</c:v>
                </c:pt>
                <c:pt idx="1365">
                  <c:v>17.850000000000001</c:v>
                </c:pt>
                <c:pt idx="1366">
                  <c:v>17.84</c:v>
                </c:pt>
                <c:pt idx="1367">
                  <c:v>17.84</c:v>
                </c:pt>
                <c:pt idx="1368">
                  <c:v>17.84</c:v>
                </c:pt>
                <c:pt idx="1369">
                  <c:v>17.809999999999999</c:v>
                </c:pt>
                <c:pt idx="1370">
                  <c:v>17.8</c:v>
                </c:pt>
                <c:pt idx="1371">
                  <c:v>17.8</c:v>
                </c:pt>
                <c:pt idx="1372">
                  <c:v>17.79</c:v>
                </c:pt>
                <c:pt idx="1373">
                  <c:v>17.79</c:v>
                </c:pt>
                <c:pt idx="1374">
                  <c:v>17.79</c:v>
                </c:pt>
                <c:pt idx="1375">
                  <c:v>17.78</c:v>
                </c:pt>
                <c:pt idx="1376">
                  <c:v>17.78</c:v>
                </c:pt>
                <c:pt idx="1377">
                  <c:v>17.77</c:v>
                </c:pt>
                <c:pt idx="1378">
                  <c:v>17.77</c:v>
                </c:pt>
                <c:pt idx="1379">
                  <c:v>17.760000000000002</c:v>
                </c:pt>
                <c:pt idx="1380">
                  <c:v>17.760000000000002</c:v>
                </c:pt>
                <c:pt idx="1381">
                  <c:v>17.760000000000002</c:v>
                </c:pt>
                <c:pt idx="1382">
                  <c:v>17.760000000000002</c:v>
                </c:pt>
                <c:pt idx="1383">
                  <c:v>17.75</c:v>
                </c:pt>
                <c:pt idx="1384">
                  <c:v>17.75</c:v>
                </c:pt>
                <c:pt idx="1385">
                  <c:v>17.75</c:v>
                </c:pt>
                <c:pt idx="1386">
                  <c:v>17.75</c:v>
                </c:pt>
                <c:pt idx="1387">
                  <c:v>17.73</c:v>
                </c:pt>
                <c:pt idx="1388">
                  <c:v>17.72</c:v>
                </c:pt>
                <c:pt idx="1389">
                  <c:v>17.72</c:v>
                </c:pt>
                <c:pt idx="1390">
                  <c:v>17.71</c:v>
                </c:pt>
                <c:pt idx="1391">
                  <c:v>17.71</c:v>
                </c:pt>
                <c:pt idx="1392">
                  <c:v>17.71</c:v>
                </c:pt>
                <c:pt idx="1393">
                  <c:v>17.7</c:v>
                </c:pt>
                <c:pt idx="1394">
                  <c:v>17.7</c:v>
                </c:pt>
                <c:pt idx="1395">
                  <c:v>17.7</c:v>
                </c:pt>
                <c:pt idx="1396">
                  <c:v>17.7</c:v>
                </c:pt>
                <c:pt idx="1397">
                  <c:v>17.690000000000001</c:v>
                </c:pt>
                <c:pt idx="1398">
                  <c:v>17.68</c:v>
                </c:pt>
                <c:pt idx="1399">
                  <c:v>17.68</c:v>
                </c:pt>
                <c:pt idx="1400">
                  <c:v>17.68</c:v>
                </c:pt>
                <c:pt idx="1401">
                  <c:v>17.670000000000002</c:v>
                </c:pt>
                <c:pt idx="1402">
                  <c:v>17.670000000000002</c:v>
                </c:pt>
                <c:pt idx="1403">
                  <c:v>17.670000000000002</c:v>
                </c:pt>
                <c:pt idx="1404">
                  <c:v>17.670000000000002</c:v>
                </c:pt>
                <c:pt idx="1405">
                  <c:v>17.66</c:v>
                </c:pt>
                <c:pt idx="1406">
                  <c:v>17.66</c:v>
                </c:pt>
                <c:pt idx="1407">
                  <c:v>17.66</c:v>
                </c:pt>
                <c:pt idx="1408">
                  <c:v>17.66</c:v>
                </c:pt>
                <c:pt idx="1409">
                  <c:v>17.64</c:v>
                </c:pt>
                <c:pt idx="1410">
                  <c:v>17.64</c:v>
                </c:pt>
                <c:pt idx="1411">
                  <c:v>17.63</c:v>
                </c:pt>
                <c:pt idx="1412">
                  <c:v>17.63</c:v>
                </c:pt>
                <c:pt idx="1413">
                  <c:v>17.63</c:v>
                </c:pt>
                <c:pt idx="1414">
                  <c:v>17.63</c:v>
                </c:pt>
                <c:pt idx="1415">
                  <c:v>17.63</c:v>
                </c:pt>
                <c:pt idx="1416">
                  <c:v>17.63</c:v>
                </c:pt>
                <c:pt idx="1417">
                  <c:v>17.62</c:v>
                </c:pt>
                <c:pt idx="1418">
                  <c:v>17.62</c:v>
                </c:pt>
                <c:pt idx="1419">
                  <c:v>17.61</c:v>
                </c:pt>
                <c:pt idx="1420">
                  <c:v>17.61</c:v>
                </c:pt>
                <c:pt idx="1421">
                  <c:v>17.600000000000001</c:v>
                </c:pt>
                <c:pt idx="1422">
                  <c:v>17.600000000000001</c:v>
                </c:pt>
                <c:pt idx="1423">
                  <c:v>17.59</c:v>
                </c:pt>
                <c:pt idx="1424">
                  <c:v>17.59</c:v>
                </c:pt>
                <c:pt idx="1425">
                  <c:v>17.59</c:v>
                </c:pt>
                <c:pt idx="1426">
                  <c:v>17.579999999999998</c:v>
                </c:pt>
                <c:pt idx="1427">
                  <c:v>17.579999999999998</c:v>
                </c:pt>
                <c:pt idx="1428">
                  <c:v>17.57</c:v>
                </c:pt>
                <c:pt idx="1429">
                  <c:v>17.559999999999999</c:v>
                </c:pt>
                <c:pt idx="1430">
                  <c:v>17.559999999999999</c:v>
                </c:pt>
                <c:pt idx="1431">
                  <c:v>17.55</c:v>
                </c:pt>
                <c:pt idx="1432">
                  <c:v>17.55</c:v>
                </c:pt>
                <c:pt idx="1433">
                  <c:v>17.55</c:v>
                </c:pt>
                <c:pt idx="1434">
                  <c:v>17.55</c:v>
                </c:pt>
                <c:pt idx="1435">
                  <c:v>17.55</c:v>
                </c:pt>
                <c:pt idx="1436">
                  <c:v>17.54</c:v>
                </c:pt>
                <c:pt idx="1437">
                  <c:v>17.54</c:v>
                </c:pt>
                <c:pt idx="1438">
                  <c:v>17.54</c:v>
                </c:pt>
                <c:pt idx="1439">
                  <c:v>17.54</c:v>
                </c:pt>
                <c:pt idx="1440">
                  <c:v>17.54</c:v>
                </c:pt>
                <c:pt idx="1441">
                  <c:v>17.53</c:v>
                </c:pt>
                <c:pt idx="1442">
                  <c:v>17.53</c:v>
                </c:pt>
                <c:pt idx="1443">
                  <c:v>17.53</c:v>
                </c:pt>
                <c:pt idx="1444">
                  <c:v>17.53</c:v>
                </c:pt>
                <c:pt idx="1445">
                  <c:v>17.510000000000002</c:v>
                </c:pt>
                <c:pt idx="1446">
                  <c:v>17.5</c:v>
                </c:pt>
                <c:pt idx="1447">
                  <c:v>17.5</c:v>
                </c:pt>
                <c:pt idx="1448">
                  <c:v>17.489999999999998</c:v>
                </c:pt>
                <c:pt idx="1449">
                  <c:v>17.489999999999998</c:v>
                </c:pt>
                <c:pt idx="1450">
                  <c:v>17.489999999999998</c:v>
                </c:pt>
                <c:pt idx="1451">
                  <c:v>17.489999999999998</c:v>
                </c:pt>
                <c:pt idx="1452">
                  <c:v>17.47</c:v>
                </c:pt>
                <c:pt idx="1453">
                  <c:v>17.45</c:v>
                </c:pt>
                <c:pt idx="1454">
                  <c:v>17.45</c:v>
                </c:pt>
                <c:pt idx="1455">
                  <c:v>17.440000000000001</c:v>
                </c:pt>
                <c:pt idx="1456">
                  <c:v>17.440000000000001</c:v>
                </c:pt>
                <c:pt idx="1457">
                  <c:v>17.420000000000002</c:v>
                </c:pt>
                <c:pt idx="1458">
                  <c:v>17.41</c:v>
                </c:pt>
                <c:pt idx="1459">
                  <c:v>17.41</c:v>
                </c:pt>
                <c:pt idx="1460">
                  <c:v>17.41</c:v>
                </c:pt>
                <c:pt idx="1461">
                  <c:v>17.41</c:v>
                </c:pt>
                <c:pt idx="1462">
                  <c:v>17.399999999999999</c:v>
                </c:pt>
                <c:pt idx="1463">
                  <c:v>17.399999999999999</c:v>
                </c:pt>
                <c:pt idx="1464">
                  <c:v>17.399999999999999</c:v>
                </c:pt>
                <c:pt idx="1465">
                  <c:v>17.399999999999999</c:v>
                </c:pt>
                <c:pt idx="1466">
                  <c:v>17.39</c:v>
                </c:pt>
                <c:pt idx="1467">
                  <c:v>17.39</c:v>
                </c:pt>
                <c:pt idx="1468">
                  <c:v>17.39</c:v>
                </c:pt>
                <c:pt idx="1469">
                  <c:v>17.38</c:v>
                </c:pt>
                <c:pt idx="1470">
                  <c:v>17.38</c:v>
                </c:pt>
                <c:pt idx="1471">
                  <c:v>17.38</c:v>
                </c:pt>
                <c:pt idx="1472">
                  <c:v>17.38</c:v>
                </c:pt>
                <c:pt idx="1473">
                  <c:v>17.37</c:v>
                </c:pt>
                <c:pt idx="1474">
                  <c:v>17.37</c:v>
                </c:pt>
                <c:pt idx="1475">
                  <c:v>17.37</c:v>
                </c:pt>
                <c:pt idx="1476">
                  <c:v>17.37</c:v>
                </c:pt>
                <c:pt idx="1477">
                  <c:v>17.36</c:v>
                </c:pt>
                <c:pt idx="1478">
                  <c:v>17.350000000000001</c:v>
                </c:pt>
                <c:pt idx="1479">
                  <c:v>17.34</c:v>
                </c:pt>
                <c:pt idx="1480">
                  <c:v>17.329999999999998</c:v>
                </c:pt>
                <c:pt idx="1481">
                  <c:v>17.329999999999998</c:v>
                </c:pt>
                <c:pt idx="1482">
                  <c:v>17.329999999999998</c:v>
                </c:pt>
                <c:pt idx="1483">
                  <c:v>17.32</c:v>
                </c:pt>
                <c:pt idx="1484">
                  <c:v>17.32</c:v>
                </c:pt>
                <c:pt idx="1485">
                  <c:v>17.32</c:v>
                </c:pt>
                <c:pt idx="1486">
                  <c:v>17.32</c:v>
                </c:pt>
                <c:pt idx="1487">
                  <c:v>17.309999999999999</c:v>
                </c:pt>
                <c:pt idx="1488">
                  <c:v>17.3</c:v>
                </c:pt>
                <c:pt idx="1489">
                  <c:v>17.3</c:v>
                </c:pt>
                <c:pt idx="1490">
                  <c:v>17.29</c:v>
                </c:pt>
                <c:pt idx="1491">
                  <c:v>17.29</c:v>
                </c:pt>
                <c:pt idx="1492">
                  <c:v>17.29</c:v>
                </c:pt>
                <c:pt idx="1493">
                  <c:v>17.29</c:v>
                </c:pt>
                <c:pt idx="1494">
                  <c:v>17.29</c:v>
                </c:pt>
                <c:pt idx="1495">
                  <c:v>17.28</c:v>
                </c:pt>
                <c:pt idx="1496">
                  <c:v>17.28</c:v>
                </c:pt>
                <c:pt idx="1497">
                  <c:v>17.28</c:v>
                </c:pt>
                <c:pt idx="1498">
                  <c:v>17.28</c:v>
                </c:pt>
                <c:pt idx="1499">
                  <c:v>17.27</c:v>
                </c:pt>
                <c:pt idx="1500">
                  <c:v>17.27</c:v>
                </c:pt>
                <c:pt idx="1501">
                  <c:v>17.27</c:v>
                </c:pt>
                <c:pt idx="1502">
                  <c:v>17.25</c:v>
                </c:pt>
                <c:pt idx="1503">
                  <c:v>17.25</c:v>
                </c:pt>
                <c:pt idx="1504">
                  <c:v>17.25</c:v>
                </c:pt>
                <c:pt idx="1505">
                  <c:v>17.25</c:v>
                </c:pt>
                <c:pt idx="1506">
                  <c:v>17.239999999999998</c:v>
                </c:pt>
                <c:pt idx="1507">
                  <c:v>17.23</c:v>
                </c:pt>
                <c:pt idx="1508">
                  <c:v>17.23</c:v>
                </c:pt>
                <c:pt idx="1509">
                  <c:v>17.22</c:v>
                </c:pt>
                <c:pt idx="1510">
                  <c:v>17.21</c:v>
                </c:pt>
                <c:pt idx="1511">
                  <c:v>17.21</c:v>
                </c:pt>
                <c:pt idx="1512">
                  <c:v>17.21</c:v>
                </c:pt>
                <c:pt idx="1513">
                  <c:v>17.2</c:v>
                </c:pt>
                <c:pt idx="1514">
                  <c:v>17.2</c:v>
                </c:pt>
                <c:pt idx="1515">
                  <c:v>17.190000000000001</c:v>
                </c:pt>
                <c:pt idx="1516">
                  <c:v>17.190000000000001</c:v>
                </c:pt>
                <c:pt idx="1517">
                  <c:v>17.190000000000001</c:v>
                </c:pt>
                <c:pt idx="1518">
                  <c:v>17.190000000000001</c:v>
                </c:pt>
                <c:pt idx="1519">
                  <c:v>17.18</c:v>
                </c:pt>
                <c:pt idx="1520">
                  <c:v>17.170000000000002</c:v>
                </c:pt>
                <c:pt idx="1521">
                  <c:v>17.16</c:v>
                </c:pt>
                <c:pt idx="1522">
                  <c:v>17.16</c:v>
                </c:pt>
                <c:pt idx="1523">
                  <c:v>17.16</c:v>
                </c:pt>
                <c:pt idx="1524">
                  <c:v>17.16</c:v>
                </c:pt>
                <c:pt idx="1525">
                  <c:v>17.16</c:v>
                </c:pt>
                <c:pt idx="1526">
                  <c:v>17.149999999999999</c:v>
                </c:pt>
                <c:pt idx="1527">
                  <c:v>17.14</c:v>
                </c:pt>
                <c:pt idx="1528">
                  <c:v>17.14</c:v>
                </c:pt>
                <c:pt idx="1529">
                  <c:v>17.14</c:v>
                </c:pt>
                <c:pt idx="1530">
                  <c:v>17.13</c:v>
                </c:pt>
                <c:pt idx="1531">
                  <c:v>17.12</c:v>
                </c:pt>
                <c:pt idx="1532">
                  <c:v>17.12</c:v>
                </c:pt>
                <c:pt idx="1533">
                  <c:v>17.11</c:v>
                </c:pt>
                <c:pt idx="1534">
                  <c:v>17.11</c:v>
                </c:pt>
                <c:pt idx="1535">
                  <c:v>17.100000000000001</c:v>
                </c:pt>
                <c:pt idx="1536">
                  <c:v>17.100000000000001</c:v>
                </c:pt>
                <c:pt idx="1537">
                  <c:v>17.09</c:v>
                </c:pt>
                <c:pt idx="1538">
                  <c:v>17.09</c:v>
                </c:pt>
                <c:pt idx="1539">
                  <c:v>17.079999999999998</c:v>
                </c:pt>
                <c:pt idx="1540">
                  <c:v>17.079999999999998</c:v>
                </c:pt>
                <c:pt idx="1541">
                  <c:v>17.079999999999998</c:v>
                </c:pt>
                <c:pt idx="1542">
                  <c:v>17.079999999999998</c:v>
                </c:pt>
                <c:pt idx="1543">
                  <c:v>17.079999999999998</c:v>
                </c:pt>
                <c:pt idx="1544">
                  <c:v>17.059999999999999</c:v>
                </c:pt>
                <c:pt idx="1545">
                  <c:v>17.04</c:v>
                </c:pt>
                <c:pt idx="1546">
                  <c:v>17.04</c:v>
                </c:pt>
                <c:pt idx="1547">
                  <c:v>17.04</c:v>
                </c:pt>
                <c:pt idx="1548">
                  <c:v>17.04</c:v>
                </c:pt>
                <c:pt idx="1549">
                  <c:v>17.03</c:v>
                </c:pt>
                <c:pt idx="1550">
                  <c:v>17.03</c:v>
                </c:pt>
                <c:pt idx="1551">
                  <c:v>17.03</c:v>
                </c:pt>
                <c:pt idx="1552">
                  <c:v>17.02</c:v>
                </c:pt>
                <c:pt idx="1553">
                  <c:v>17.02</c:v>
                </c:pt>
                <c:pt idx="1554">
                  <c:v>17.02</c:v>
                </c:pt>
                <c:pt idx="1555">
                  <c:v>17.010000000000002</c:v>
                </c:pt>
                <c:pt idx="1556">
                  <c:v>17.010000000000002</c:v>
                </c:pt>
                <c:pt idx="1557">
                  <c:v>17.010000000000002</c:v>
                </c:pt>
                <c:pt idx="1558">
                  <c:v>17.010000000000002</c:v>
                </c:pt>
                <c:pt idx="1559">
                  <c:v>17.010000000000002</c:v>
                </c:pt>
                <c:pt idx="1560">
                  <c:v>17.010000000000002</c:v>
                </c:pt>
                <c:pt idx="1561">
                  <c:v>17</c:v>
                </c:pt>
                <c:pt idx="1562">
                  <c:v>16.989999999999998</c:v>
                </c:pt>
                <c:pt idx="1563">
                  <c:v>16.989999999999998</c:v>
                </c:pt>
                <c:pt idx="1564">
                  <c:v>16.989999999999998</c:v>
                </c:pt>
                <c:pt idx="1565">
                  <c:v>16.98</c:v>
                </c:pt>
                <c:pt idx="1566">
                  <c:v>16.98</c:v>
                </c:pt>
                <c:pt idx="1567">
                  <c:v>16.98</c:v>
                </c:pt>
                <c:pt idx="1568">
                  <c:v>16.98</c:v>
                </c:pt>
                <c:pt idx="1569">
                  <c:v>16.98</c:v>
                </c:pt>
                <c:pt idx="1570">
                  <c:v>16.98</c:v>
                </c:pt>
                <c:pt idx="1571">
                  <c:v>16.97</c:v>
                </c:pt>
                <c:pt idx="1572">
                  <c:v>16.97</c:v>
                </c:pt>
                <c:pt idx="1573">
                  <c:v>16.97</c:v>
                </c:pt>
                <c:pt idx="1574">
                  <c:v>16.97</c:v>
                </c:pt>
                <c:pt idx="1575">
                  <c:v>16.97</c:v>
                </c:pt>
                <c:pt idx="1576">
                  <c:v>16.97</c:v>
                </c:pt>
                <c:pt idx="1577">
                  <c:v>16.97</c:v>
                </c:pt>
                <c:pt idx="1578">
                  <c:v>16.96</c:v>
                </c:pt>
                <c:pt idx="1579">
                  <c:v>16.96</c:v>
                </c:pt>
                <c:pt idx="1580">
                  <c:v>16.96</c:v>
                </c:pt>
                <c:pt idx="1581">
                  <c:v>16.95</c:v>
                </c:pt>
                <c:pt idx="1582">
                  <c:v>16.95</c:v>
                </c:pt>
                <c:pt idx="1583">
                  <c:v>16.95</c:v>
                </c:pt>
                <c:pt idx="1584">
                  <c:v>16.940000000000001</c:v>
                </c:pt>
                <c:pt idx="1585">
                  <c:v>16.940000000000001</c:v>
                </c:pt>
                <c:pt idx="1586">
                  <c:v>16.940000000000001</c:v>
                </c:pt>
                <c:pt idx="1587">
                  <c:v>16.920000000000002</c:v>
                </c:pt>
                <c:pt idx="1588">
                  <c:v>16.920000000000002</c:v>
                </c:pt>
                <c:pt idx="1589">
                  <c:v>16.920000000000002</c:v>
                </c:pt>
                <c:pt idx="1590">
                  <c:v>16.91</c:v>
                </c:pt>
                <c:pt idx="1591">
                  <c:v>16.91</c:v>
                </c:pt>
                <c:pt idx="1592">
                  <c:v>16.91</c:v>
                </c:pt>
                <c:pt idx="1593">
                  <c:v>16.91</c:v>
                </c:pt>
                <c:pt idx="1594">
                  <c:v>16.899999999999999</c:v>
                </c:pt>
                <c:pt idx="1595">
                  <c:v>16.899999999999999</c:v>
                </c:pt>
                <c:pt idx="1596">
                  <c:v>16.899999999999999</c:v>
                </c:pt>
                <c:pt idx="1597">
                  <c:v>16.89</c:v>
                </c:pt>
                <c:pt idx="1598">
                  <c:v>16.89</c:v>
                </c:pt>
                <c:pt idx="1599">
                  <c:v>16.89</c:v>
                </c:pt>
                <c:pt idx="1600">
                  <c:v>16.89</c:v>
                </c:pt>
                <c:pt idx="1601">
                  <c:v>16.89</c:v>
                </c:pt>
                <c:pt idx="1602">
                  <c:v>16.88</c:v>
                </c:pt>
                <c:pt idx="1603">
                  <c:v>16.88</c:v>
                </c:pt>
                <c:pt idx="1604">
                  <c:v>16.87</c:v>
                </c:pt>
                <c:pt idx="1605">
                  <c:v>16.87</c:v>
                </c:pt>
                <c:pt idx="1606">
                  <c:v>16.87</c:v>
                </c:pt>
                <c:pt idx="1607">
                  <c:v>16.850000000000001</c:v>
                </c:pt>
                <c:pt idx="1608">
                  <c:v>16.850000000000001</c:v>
                </c:pt>
                <c:pt idx="1609">
                  <c:v>16.850000000000001</c:v>
                </c:pt>
                <c:pt idx="1610">
                  <c:v>16.850000000000001</c:v>
                </c:pt>
                <c:pt idx="1611">
                  <c:v>16.850000000000001</c:v>
                </c:pt>
                <c:pt idx="1612">
                  <c:v>16.84</c:v>
                </c:pt>
                <c:pt idx="1613">
                  <c:v>16.84</c:v>
                </c:pt>
                <c:pt idx="1614">
                  <c:v>16.829999999999998</c:v>
                </c:pt>
                <c:pt idx="1615">
                  <c:v>16.82</c:v>
                </c:pt>
                <c:pt idx="1616">
                  <c:v>16.82</c:v>
                </c:pt>
                <c:pt idx="1617">
                  <c:v>16.82</c:v>
                </c:pt>
                <c:pt idx="1618">
                  <c:v>16.82</c:v>
                </c:pt>
                <c:pt idx="1619">
                  <c:v>16.82</c:v>
                </c:pt>
                <c:pt idx="1620">
                  <c:v>16.82</c:v>
                </c:pt>
                <c:pt idx="1621">
                  <c:v>16.809999999999999</c:v>
                </c:pt>
                <c:pt idx="1622">
                  <c:v>16.8</c:v>
                </c:pt>
                <c:pt idx="1623">
                  <c:v>16.8</c:v>
                </c:pt>
                <c:pt idx="1624">
                  <c:v>16.8</c:v>
                </c:pt>
                <c:pt idx="1625">
                  <c:v>16.8</c:v>
                </c:pt>
                <c:pt idx="1626">
                  <c:v>16.79</c:v>
                </c:pt>
                <c:pt idx="1627">
                  <c:v>16.79</c:v>
                </c:pt>
                <c:pt idx="1628">
                  <c:v>16.78</c:v>
                </c:pt>
                <c:pt idx="1629">
                  <c:v>16.78</c:v>
                </c:pt>
                <c:pt idx="1630">
                  <c:v>16.77</c:v>
                </c:pt>
                <c:pt idx="1631">
                  <c:v>16.77</c:v>
                </c:pt>
                <c:pt idx="1632">
                  <c:v>16.77</c:v>
                </c:pt>
                <c:pt idx="1633">
                  <c:v>16.77</c:v>
                </c:pt>
                <c:pt idx="1634">
                  <c:v>16.760000000000002</c:v>
                </c:pt>
                <c:pt idx="1635">
                  <c:v>16.760000000000002</c:v>
                </c:pt>
                <c:pt idx="1636">
                  <c:v>16.75</c:v>
                </c:pt>
                <c:pt idx="1637">
                  <c:v>16.739999999999998</c:v>
                </c:pt>
                <c:pt idx="1638">
                  <c:v>16.739999999999998</c:v>
                </c:pt>
                <c:pt idx="1639">
                  <c:v>16.739999999999998</c:v>
                </c:pt>
                <c:pt idx="1640">
                  <c:v>16.739999999999998</c:v>
                </c:pt>
                <c:pt idx="1641">
                  <c:v>16.73</c:v>
                </c:pt>
                <c:pt idx="1642">
                  <c:v>16.73</c:v>
                </c:pt>
                <c:pt idx="1643">
                  <c:v>16.73</c:v>
                </c:pt>
                <c:pt idx="1644">
                  <c:v>16.72</c:v>
                </c:pt>
                <c:pt idx="1645">
                  <c:v>16.72</c:v>
                </c:pt>
                <c:pt idx="1646">
                  <c:v>16.72</c:v>
                </c:pt>
                <c:pt idx="1647">
                  <c:v>16.72</c:v>
                </c:pt>
                <c:pt idx="1648">
                  <c:v>16.72</c:v>
                </c:pt>
                <c:pt idx="1649">
                  <c:v>16.690000000000001</c:v>
                </c:pt>
                <c:pt idx="1650">
                  <c:v>16.68</c:v>
                </c:pt>
                <c:pt idx="1651">
                  <c:v>16.68</c:v>
                </c:pt>
                <c:pt idx="1652">
                  <c:v>16.68</c:v>
                </c:pt>
                <c:pt idx="1653">
                  <c:v>16.66</c:v>
                </c:pt>
                <c:pt idx="1654">
                  <c:v>16.649999999999999</c:v>
                </c:pt>
                <c:pt idx="1655">
                  <c:v>16.649999999999999</c:v>
                </c:pt>
                <c:pt idx="1656">
                  <c:v>16.64</c:v>
                </c:pt>
                <c:pt idx="1657">
                  <c:v>16.64</c:v>
                </c:pt>
                <c:pt idx="1658">
                  <c:v>16.64</c:v>
                </c:pt>
                <c:pt idx="1659">
                  <c:v>16.63</c:v>
                </c:pt>
                <c:pt idx="1660">
                  <c:v>16.63</c:v>
                </c:pt>
                <c:pt idx="1661">
                  <c:v>16.62</c:v>
                </c:pt>
                <c:pt idx="1662">
                  <c:v>16.62</c:v>
                </c:pt>
                <c:pt idx="1663">
                  <c:v>16.61</c:v>
                </c:pt>
                <c:pt idx="1664">
                  <c:v>16.61</c:v>
                </c:pt>
                <c:pt idx="1665">
                  <c:v>16.61</c:v>
                </c:pt>
                <c:pt idx="1666">
                  <c:v>16.61</c:v>
                </c:pt>
                <c:pt idx="1667">
                  <c:v>16.61</c:v>
                </c:pt>
                <c:pt idx="1668">
                  <c:v>16.600000000000001</c:v>
                </c:pt>
                <c:pt idx="1669">
                  <c:v>16.600000000000001</c:v>
                </c:pt>
                <c:pt idx="1670">
                  <c:v>16.600000000000001</c:v>
                </c:pt>
                <c:pt idx="1671">
                  <c:v>16.59</c:v>
                </c:pt>
                <c:pt idx="1672">
                  <c:v>16.59</c:v>
                </c:pt>
                <c:pt idx="1673">
                  <c:v>16.59</c:v>
                </c:pt>
                <c:pt idx="1674">
                  <c:v>16.579999999999998</c:v>
                </c:pt>
                <c:pt idx="1675">
                  <c:v>16.579999999999998</c:v>
                </c:pt>
                <c:pt idx="1676">
                  <c:v>16.579999999999998</c:v>
                </c:pt>
                <c:pt idx="1677">
                  <c:v>16.579999999999998</c:v>
                </c:pt>
                <c:pt idx="1678">
                  <c:v>16.57</c:v>
                </c:pt>
                <c:pt idx="1679">
                  <c:v>16.57</c:v>
                </c:pt>
                <c:pt idx="1680">
                  <c:v>16.559999999999999</c:v>
                </c:pt>
                <c:pt idx="1681">
                  <c:v>16.559999999999999</c:v>
                </c:pt>
                <c:pt idx="1682">
                  <c:v>16.559999999999999</c:v>
                </c:pt>
                <c:pt idx="1683">
                  <c:v>16.55</c:v>
                </c:pt>
                <c:pt idx="1684">
                  <c:v>16.55</c:v>
                </c:pt>
                <c:pt idx="1685">
                  <c:v>16.54</c:v>
                </c:pt>
                <c:pt idx="1686">
                  <c:v>16.54</c:v>
                </c:pt>
                <c:pt idx="1687">
                  <c:v>16.53</c:v>
                </c:pt>
                <c:pt idx="1688">
                  <c:v>16.52</c:v>
                </c:pt>
                <c:pt idx="1689">
                  <c:v>16.52</c:v>
                </c:pt>
                <c:pt idx="1690">
                  <c:v>16.52</c:v>
                </c:pt>
                <c:pt idx="1691">
                  <c:v>16.5</c:v>
                </c:pt>
                <c:pt idx="1692">
                  <c:v>16.5</c:v>
                </c:pt>
                <c:pt idx="1693">
                  <c:v>16.5</c:v>
                </c:pt>
                <c:pt idx="1694">
                  <c:v>16.5</c:v>
                </c:pt>
                <c:pt idx="1695">
                  <c:v>16.5</c:v>
                </c:pt>
                <c:pt idx="1696">
                  <c:v>16.5</c:v>
                </c:pt>
                <c:pt idx="1697">
                  <c:v>16.489999999999998</c:v>
                </c:pt>
                <c:pt idx="1698">
                  <c:v>16.48</c:v>
                </c:pt>
                <c:pt idx="1699">
                  <c:v>16.48</c:v>
                </c:pt>
                <c:pt idx="1700">
                  <c:v>16.47</c:v>
                </c:pt>
                <c:pt idx="1701">
                  <c:v>16.47</c:v>
                </c:pt>
                <c:pt idx="1702">
                  <c:v>16.47</c:v>
                </c:pt>
                <c:pt idx="1703">
                  <c:v>16.46</c:v>
                </c:pt>
                <c:pt idx="1704">
                  <c:v>16.46</c:v>
                </c:pt>
                <c:pt idx="1705">
                  <c:v>16.46</c:v>
                </c:pt>
                <c:pt idx="1706">
                  <c:v>16.45</c:v>
                </c:pt>
                <c:pt idx="1707">
                  <c:v>16.45</c:v>
                </c:pt>
                <c:pt idx="1708">
                  <c:v>16.45</c:v>
                </c:pt>
                <c:pt idx="1709">
                  <c:v>16.440000000000001</c:v>
                </c:pt>
                <c:pt idx="1710">
                  <c:v>16.440000000000001</c:v>
                </c:pt>
                <c:pt idx="1711">
                  <c:v>16.440000000000001</c:v>
                </c:pt>
                <c:pt idx="1712">
                  <c:v>16.43</c:v>
                </c:pt>
                <c:pt idx="1713">
                  <c:v>16.43</c:v>
                </c:pt>
                <c:pt idx="1714">
                  <c:v>16.43</c:v>
                </c:pt>
                <c:pt idx="1715">
                  <c:v>16.420000000000002</c:v>
                </c:pt>
                <c:pt idx="1716">
                  <c:v>16.420000000000002</c:v>
                </c:pt>
                <c:pt idx="1717">
                  <c:v>16.41</c:v>
                </c:pt>
                <c:pt idx="1718">
                  <c:v>16.41</c:v>
                </c:pt>
                <c:pt idx="1719">
                  <c:v>16.41</c:v>
                </c:pt>
                <c:pt idx="1720">
                  <c:v>16.399999999999999</c:v>
                </c:pt>
                <c:pt idx="1721">
                  <c:v>16.399999999999999</c:v>
                </c:pt>
                <c:pt idx="1722">
                  <c:v>16.39</c:v>
                </c:pt>
                <c:pt idx="1723">
                  <c:v>16.39</c:v>
                </c:pt>
                <c:pt idx="1724">
                  <c:v>16.39</c:v>
                </c:pt>
                <c:pt idx="1725">
                  <c:v>16.39</c:v>
                </c:pt>
                <c:pt idx="1726">
                  <c:v>16.38</c:v>
                </c:pt>
                <c:pt idx="1727">
                  <c:v>16.37</c:v>
                </c:pt>
                <c:pt idx="1728">
                  <c:v>16.37</c:v>
                </c:pt>
                <c:pt idx="1729">
                  <c:v>16.37</c:v>
                </c:pt>
                <c:pt idx="1730">
                  <c:v>16.36</c:v>
                </c:pt>
                <c:pt idx="1731">
                  <c:v>16.36</c:v>
                </c:pt>
                <c:pt idx="1732">
                  <c:v>16.36</c:v>
                </c:pt>
                <c:pt idx="1733">
                  <c:v>16.36</c:v>
                </c:pt>
                <c:pt idx="1734">
                  <c:v>16.350000000000001</c:v>
                </c:pt>
                <c:pt idx="1735">
                  <c:v>16.350000000000001</c:v>
                </c:pt>
                <c:pt idx="1736">
                  <c:v>16.350000000000001</c:v>
                </c:pt>
                <c:pt idx="1737">
                  <c:v>16.34</c:v>
                </c:pt>
                <c:pt idx="1738">
                  <c:v>16.32</c:v>
                </c:pt>
                <c:pt idx="1739">
                  <c:v>16.32</c:v>
                </c:pt>
                <c:pt idx="1740">
                  <c:v>16.32</c:v>
                </c:pt>
                <c:pt idx="1741">
                  <c:v>16.309999999999999</c:v>
                </c:pt>
                <c:pt idx="1742">
                  <c:v>16.309999999999999</c:v>
                </c:pt>
                <c:pt idx="1743">
                  <c:v>16.309999999999999</c:v>
                </c:pt>
                <c:pt idx="1744">
                  <c:v>16.3</c:v>
                </c:pt>
                <c:pt idx="1745">
                  <c:v>16.29</c:v>
                </c:pt>
                <c:pt idx="1746">
                  <c:v>16.28</c:v>
                </c:pt>
                <c:pt idx="1747">
                  <c:v>16.28</c:v>
                </c:pt>
                <c:pt idx="1748">
                  <c:v>16.28</c:v>
                </c:pt>
                <c:pt idx="1749">
                  <c:v>16.260000000000002</c:v>
                </c:pt>
                <c:pt idx="1750">
                  <c:v>16.260000000000002</c:v>
                </c:pt>
                <c:pt idx="1751">
                  <c:v>16.260000000000002</c:v>
                </c:pt>
                <c:pt idx="1752">
                  <c:v>16.260000000000002</c:v>
                </c:pt>
                <c:pt idx="1753">
                  <c:v>16.25</c:v>
                </c:pt>
                <c:pt idx="1754">
                  <c:v>16.25</c:v>
                </c:pt>
                <c:pt idx="1755">
                  <c:v>16.25</c:v>
                </c:pt>
                <c:pt idx="1756">
                  <c:v>16.25</c:v>
                </c:pt>
                <c:pt idx="1757">
                  <c:v>16.239999999999998</c:v>
                </c:pt>
                <c:pt idx="1758">
                  <c:v>16.239999999999998</c:v>
                </c:pt>
                <c:pt idx="1759">
                  <c:v>16.239999999999998</c:v>
                </c:pt>
                <c:pt idx="1760">
                  <c:v>16.23</c:v>
                </c:pt>
                <c:pt idx="1761">
                  <c:v>16.23</c:v>
                </c:pt>
                <c:pt idx="1762">
                  <c:v>16.23</c:v>
                </c:pt>
                <c:pt idx="1763">
                  <c:v>16.23</c:v>
                </c:pt>
                <c:pt idx="1764">
                  <c:v>16.22</c:v>
                </c:pt>
                <c:pt idx="1765">
                  <c:v>16.22</c:v>
                </c:pt>
                <c:pt idx="1766">
                  <c:v>16.21</c:v>
                </c:pt>
                <c:pt idx="1767">
                  <c:v>16.2</c:v>
                </c:pt>
                <c:pt idx="1768">
                  <c:v>16.2</c:v>
                </c:pt>
                <c:pt idx="1769">
                  <c:v>16.18</c:v>
                </c:pt>
                <c:pt idx="1770">
                  <c:v>16.18</c:v>
                </c:pt>
                <c:pt idx="1771">
                  <c:v>16.170000000000002</c:v>
                </c:pt>
                <c:pt idx="1772">
                  <c:v>16.170000000000002</c:v>
                </c:pt>
                <c:pt idx="1773">
                  <c:v>16.170000000000002</c:v>
                </c:pt>
                <c:pt idx="1774">
                  <c:v>16.16</c:v>
                </c:pt>
                <c:pt idx="1775">
                  <c:v>16.149999999999999</c:v>
                </c:pt>
                <c:pt idx="1776">
                  <c:v>16.149999999999999</c:v>
                </c:pt>
                <c:pt idx="1777">
                  <c:v>16.149999999999999</c:v>
                </c:pt>
                <c:pt idx="1778">
                  <c:v>16.149999999999999</c:v>
                </c:pt>
                <c:pt idx="1779">
                  <c:v>16.14</c:v>
                </c:pt>
                <c:pt idx="1780">
                  <c:v>16.14</c:v>
                </c:pt>
                <c:pt idx="1781">
                  <c:v>16.14</c:v>
                </c:pt>
                <c:pt idx="1782">
                  <c:v>16.14</c:v>
                </c:pt>
                <c:pt idx="1783">
                  <c:v>16.13</c:v>
                </c:pt>
                <c:pt idx="1784">
                  <c:v>16.12</c:v>
                </c:pt>
                <c:pt idx="1785">
                  <c:v>16.12</c:v>
                </c:pt>
                <c:pt idx="1786">
                  <c:v>16.12</c:v>
                </c:pt>
                <c:pt idx="1787">
                  <c:v>16.100000000000001</c:v>
                </c:pt>
                <c:pt idx="1788">
                  <c:v>16.100000000000001</c:v>
                </c:pt>
                <c:pt idx="1789">
                  <c:v>16.100000000000001</c:v>
                </c:pt>
                <c:pt idx="1790">
                  <c:v>16.079999999999998</c:v>
                </c:pt>
                <c:pt idx="1791">
                  <c:v>16.079999999999998</c:v>
                </c:pt>
                <c:pt idx="1792">
                  <c:v>16.079999999999998</c:v>
                </c:pt>
                <c:pt idx="1793">
                  <c:v>16.079999999999998</c:v>
                </c:pt>
                <c:pt idx="1794">
                  <c:v>16.07</c:v>
                </c:pt>
                <c:pt idx="1795">
                  <c:v>16.07</c:v>
                </c:pt>
                <c:pt idx="1796">
                  <c:v>16.07</c:v>
                </c:pt>
                <c:pt idx="1797">
                  <c:v>16.07</c:v>
                </c:pt>
                <c:pt idx="1798">
                  <c:v>16.07</c:v>
                </c:pt>
                <c:pt idx="1799">
                  <c:v>16.07</c:v>
                </c:pt>
                <c:pt idx="1800">
                  <c:v>16.05</c:v>
                </c:pt>
                <c:pt idx="1801">
                  <c:v>16.05</c:v>
                </c:pt>
                <c:pt idx="1802">
                  <c:v>16.05</c:v>
                </c:pt>
                <c:pt idx="1803">
                  <c:v>16.05</c:v>
                </c:pt>
                <c:pt idx="1804">
                  <c:v>16.04</c:v>
                </c:pt>
                <c:pt idx="1805">
                  <c:v>16.04</c:v>
                </c:pt>
                <c:pt idx="1806">
                  <c:v>16.04</c:v>
                </c:pt>
                <c:pt idx="1807">
                  <c:v>16.04</c:v>
                </c:pt>
                <c:pt idx="1808">
                  <c:v>16.03</c:v>
                </c:pt>
                <c:pt idx="1809">
                  <c:v>16.03</c:v>
                </c:pt>
                <c:pt idx="1810">
                  <c:v>16.03</c:v>
                </c:pt>
                <c:pt idx="1811">
                  <c:v>16.02</c:v>
                </c:pt>
                <c:pt idx="1812">
                  <c:v>16.02</c:v>
                </c:pt>
                <c:pt idx="1813">
                  <c:v>16.02</c:v>
                </c:pt>
                <c:pt idx="1814">
                  <c:v>16.010000000000002</c:v>
                </c:pt>
                <c:pt idx="1815">
                  <c:v>16</c:v>
                </c:pt>
                <c:pt idx="1816">
                  <c:v>16</c:v>
                </c:pt>
                <c:pt idx="1817">
                  <c:v>16</c:v>
                </c:pt>
                <c:pt idx="1818">
                  <c:v>16</c:v>
                </c:pt>
                <c:pt idx="1819">
                  <c:v>16</c:v>
                </c:pt>
                <c:pt idx="1820">
                  <c:v>15.99</c:v>
                </c:pt>
                <c:pt idx="1821">
                  <c:v>15.99</c:v>
                </c:pt>
                <c:pt idx="1822">
                  <c:v>15.99</c:v>
                </c:pt>
                <c:pt idx="1823">
                  <c:v>15.99</c:v>
                </c:pt>
                <c:pt idx="1824">
                  <c:v>15.99</c:v>
                </c:pt>
                <c:pt idx="1825">
                  <c:v>15.98</c:v>
                </c:pt>
                <c:pt idx="1826">
                  <c:v>15.97</c:v>
                </c:pt>
                <c:pt idx="1827">
                  <c:v>15.97</c:v>
                </c:pt>
                <c:pt idx="1828">
                  <c:v>15.96</c:v>
                </c:pt>
                <c:pt idx="1829">
                  <c:v>15.96</c:v>
                </c:pt>
                <c:pt idx="1830">
                  <c:v>15.96</c:v>
                </c:pt>
                <c:pt idx="1831">
                  <c:v>15.95</c:v>
                </c:pt>
                <c:pt idx="1832">
                  <c:v>15.94</c:v>
                </c:pt>
                <c:pt idx="1833">
                  <c:v>15.94</c:v>
                </c:pt>
                <c:pt idx="1834">
                  <c:v>15.94</c:v>
                </c:pt>
                <c:pt idx="1835">
                  <c:v>15.93</c:v>
                </c:pt>
                <c:pt idx="1836">
                  <c:v>15.92</c:v>
                </c:pt>
                <c:pt idx="1837">
                  <c:v>15.92</c:v>
                </c:pt>
                <c:pt idx="1838">
                  <c:v>15.92</c:v>
                </c:pt>
                <c:pt idx="1839">
                  <c:v>15.92</c:v>
                </c:pt>
                <c:pt idx="1840">
                  <c:v>15.92</c:v>
                </c:pt>
                <c:pt idx="1841">
                  <c:v>15.92</c:v>
                </c:pt>
                <c:pt idx="1842">
                  <c:v>15.9</c:v>
                </c:pt>
                <c:pt idx="1843">
                  <c:v>15.89</c:v>
                </c:pt>
                <c:pt idx="1844">
                  <c:v>15.89</c:v>
                </c:pt>
                <c:pt idx="1845">
                  <c:v>15.89</c:v>
                </c:pt>
                <c:pt idx="1846">
                  <c:v>15.88</c:v>
                </c:pt>
                <c:pt idx="1847">
                  <c:v>15.87</c:v>
                </c:pt>
                <c:pt idx="1848">
                  <c:v>15.87</c:v>
                </c:pt>
                <c:pt idx="1849">
                  <c:v>15.87</c:v>
                </c:pt>
                <c:pt idx="1850">
                  <c:v>15.87</c:v>
                </c:pt>
                <c:pt idx="1851">
                  <c:v>15.87</c:v>
                </c:pt>
                <c:pt idx="1852">
                  <c:v>15.86</c:v>
                </c:pt>
                <c:pt idx="1853">
                  <c:v>15.86</c:v>
                </c:pt>
                <c:pt idx="1854">
                  <c:v>15.85</c:v>
                </c:pt>
                <c:pt idx="1855">
                  <c:v>15.83</c:v>
                </c:pt>
                <c:pt idx="1856">
                  <c:v>15.82</c:v>
                </c:pt>
                <c:pt idx="1857">
                  <c:v>15.82</c:v>
                </c:pt>
                <c:pt idx="1858">
                  <c:v>15.82</c:v>
                </c:pt>
                <c:pt idx="1859">
                  <c:v>15.82</c:v>
                </c:pt>
                <c:pt idx="1860">
                  <c:v>15.82</c:v>
                </c:pt>
                <c:pt idx="1861">
                  <c:v>15.8</c:v>
                </c:pt>
                <c:pt idx="1862">
                  <c:v>15.79</c:v>
                </c:pt>
                <c:pt idx="1863">
                  <c:v>15.78</c:v>
                </c:pt>
                <c:pt idx="1864">
                  <c:v>15.78</c:v>
                </c:pt>
                <c:pt idx="1865">
                  <c:v>15.77</c:v>
                </c:pt>
                <c:pt idx="1866">
                  <c:v>15.76</c:v>
                </c:pt>
                <c:pt idx="1867">
                  <c:v>15.76</c:v>
                </c:pt>
                <c:pt idx="1868">
                  <c:v>15.75</c:v>
                </c:pt>
                <c:pt idx="1869">
                  <c:v>15.74</c:v>
                </c:pt>
                <c:pt idx="1870">
                  <c:v>15.74</c:v>
                </c:pt>
                <c:pt idx="1871">
                  <c:v>15.73</c:v>
                </c:pt>
                <c:pt idx="1872">
                  <c:v>15.73</c:v>
                </c:pt>
                <c:pt idx="1873">
                  <c:v>15.73</c:v>
                </c:pt>
                <c:pt idx="1874">
                  <c:v>15.73</c:v>
                </c:pt>
                <c:pt idx="1875">
                  <c:v>15.72</c:v>
                </c:pt>
                <c:pt idx="1876">
                  <c:v>15.71</c:v>
                </c:pt>
                <c:pt idx="1877">
                  <c:v>15.71</c:v>
                </c:pt>
                <c:pt idx="1878">
                  <c:v>15.7</c:v>
                </c:pt>
                <c:pt idx="1879">
                  <c:v>15.7</c:v>
                </c:pt>
                <c:pt idx="1880">
                  <c:v>15.7</c:v>
                </c:pt>
                <c:pt idx="1881">
                  <c:v>15.7</c:v>
                </c:pt>
                <c:pt idx="1882">
                  <c:v>15.7</c:v>
                </c:pt>
                <c:pt idx="1883">
                  <c:v>15.69</c:v>
                </c:pt>
                <c:pt idx="1884">
                  <c:v>15.69</c:v>
                </c:pt>
                <c:pt idx="1885">
                  <c:v>15.69</c:v>
                </c:pt>
                <c:pt idx="1886">
                  <c:v>15.69</c:v>
                </c:pt>
                <c:pt idx="1887">
                  <c:v>15.69</c:v>
                </c:pt>
                <c:pt idx="1888">
                  <c:v>15.69</c:v>
                </c:pt>
                <c:pt idx="1889">
                  <c:v>15.68</c:v>
                </c:pt>
                <c:pt idx="1890">
                  <c:v>15.67</c:v>
                </c:pt>
                <c:pt idx="1891">
                  <c:v>15.67</c:v>
                </c:pt>
                <c:pt idx="1892">
                  <c:v>15.67</c:v>
                </c:pt>
                <c:pt idx="1893">
                  <c:v>15.66</c:v>
                </c:pt>
                <c:pt idx="1894">
                  <c:v>15.66</c:v>
                </c:pt>
                <c:pt idx="1895">
                  <c:v>15.66</c:v>
                </c:pt>
                <c:pt idx="1896">
                  <c:v>15.65</c:v>
                </c:pt>
                <c:pt idx="1897">
                  <c:v>15.65</c:v>
                </c:pt>
                <c:pt idx="1898">
                  <c:v>15.64</c:v>
                </c:pt>
                <c:pt idx="1899">
                  <c:v>15.64</c:v>
                </c:pt>
                <c:pt idx="1900">
                  <c:v>15.63</c:v>
                </c:pt>
                <c:pt idx="1901">
                  <c:v>15.63</c:v>
                </c:pt>
                <c:pt idx="1902">
                  <c:v>15.63</c:v>
                </c:pt>
                <c:pt idx="1903">
                  <c:v>15.62</c:v>
                </c:pt>
                <c:pt idx="1904">
                  <c:v>15.62</c:v>
                </c:pt>
                <c:pt idx="1905">
                  <c:v>15.62</c:v>
                </c:pt>
                <c:pt idx="1906">
                  <c:v>15.62</c:v>
                </c:pt>
                <c:pt idx="1907">
                  <c:v>15.61</c:v>
                </c:pt>
                <c:pt idx="1908">
                  <c:v>15.6</c:v>
                </c:pt>
                <c:pt idx="1909">
                  <c:v>15.6</c:v>
                </c:pt>
                <c:pt idx="1910">
                  <c:v>15.59</c:v>
                </c:pt>
                <c:pt idx="1911">
                  <c:v>15.58</c:v>
                </c:pt>
                <c:pt idx="1912">
                  <c:v>15.57</c:v>
                </c:pt>
                <c:pt idx="1913">
                  <c:v>15.57</c:v>
                </c:pt>
                <c:pt idx="1914">
                  <c:v>15.57</c:v>
                </c:pt>
                <c:pt idx="1915">
                  <c:v>15.57</c:v>
                </c:pt>
                <c:pt idx="1916">
                  <c:v>15.56</c:v>
                </c:pt>
                <c:pt idx="1917">
                  <c:v>15.56</c:v>
                </c:pt>
                <c:pt idx="1918">
                  <c:v>15.55</c:v>
                </c:pt>
                <c:pt idx="1919">
                  <c:v>15.54</c:v>
                </c:pt>
                <c:pt idx="1920">
                  <c:v>15.53</c:v>
                </c:pt>
                <c:pt idx="1921">
                  <c:v>15.53</c:v>
                </c:pt>
                <c:pt idx="1922">
                  <c:v>15.53</c:v>
                </c:pt>
                <c:pt idx="1923">
                  <c:v>15.53</c:v>
                </c:pt>
                <c:pt idx="1924">
                  <c:v>15.52</c:v>
                </c:pt>
                <c:pt idx="1925">
                  <c:v>15.51</c:v>
                </c:pt>
                <c:pt idx="1926">
                  <c:v>15.51</c:v>
                </c:pt>
                <c:pt idx="1927">
                  <c:v>15.49</c:v>
                </c:pt>
                <c:pt idx="1928">
                  <c:v>15.47</c:v>
                </c:pt>
                <c:pt idx="1929">
                  <c:v>15.47</c:v>
                </c:pt>
                <c:pt idx="1930">
                  <c:v>15.47</c:v>
                </c:pt>
                <c:pt idx="1931">
                  <c:v>15.46</c:v>
                </c:pt>
                <c:pt idx="1932">
                  <c:v>15.46</c:v>
                </c:pt>
                <c:pt idx="1933">
                  <c:v>15.45</c:v>
                </c:pt>
                <c:pt idx="1934">
                  <c:v>15.45</c:v>
                </c:pt>
                <c:pt idx="1935">
                  <c:v>15.45</c:v>
                </c:pt>
                <c:pt idx="1936">
                  <c:v>15.44</c:v>
                </c:pt>
                <c:pt idx="1937">
                  <c:v>15.44</c:v>
                </c:pt>
                <c:pt idx="1938">
                  <c:v>15.43</c:v>
                </c:pt>
                <c:pt idx="1939">
                  <c:v>15.42</c:v>
                </c:pt>
                <c:pt idx="1940">
                  <c:v>15.41</c:v>
                </c:pt>
                <c:pt idx="1941">
                  <c:v>15.41</c:v>
                </c:pt>
                <c:pt idx="1942">
                  <c:v>15.41</c:v>
                </c:pt>
                <c:pt idx="1943">
                  <c:v>15.41</c:v>
                </c:pt>
                <c:pt idx="1944">
                  <c:v>15.41</c:v>
                </c:pt>
                <c:pt idx="1945">
                  <c:v>15.41</c:v>
                </c:pt>
                <c:pt idx="1946">
                  <c:v>15.4</c:v>
                </c:pt>
                <c:pt idx="1947">
                  <c:v>15.39</c:v>
                </c:pt>
                <c:pt idx="1948">
                  <c:v>15.38</c:v>
                </c:pt>
                <c:pt idx="1949">
                  <c:v>15.38</c:v>
                </c:pt>
                <c:pt idx="1950">
                  <c:v>15.38</c:v>
                </c:pt>
                <c:pt idx="1951">
                  <c:v>15.38</c:v>
                </c:pt>
                <c:pt idx="1952">
                  <c:v>15.38</c:v>
                </c:pt>
                <c:pt idx="1953">
                  <c:v>15.38</c:v>
                </c:pt>
                <c:pt idx="1954">
                  <c:v>15.37</c:v>
                </c:pt>
                <c:pt idx="1955">
                  <c:v>15.36</c:v>
                </c:pt>
                <c:pt idx="1956">
                  <c:v>15.35</c:v>
                </c:pt>
                <c:pt idx="1957">
                  <c:v>15.35</c:v>
                </c:pt>
                <c:pt idx="1958">
                  <c:v>15.35</c:v>
                </c:pt>
                <c:pt idx="1959">
                  <c:v>15.35</c:v>
                </c:pt>
                <c:pt idx="1960">
                  <c:v>15.34</c:v>
                </c:pt>
                <c:pt idx="1961">
                  <c:v>15.34</c:v>
                </c:pt>
                <c:pt idx="1962">
                  <c:v>15.34</c:v>
                </c:pt>
                <c:pt idx="1963">
                  <c:v>15.33</c:v>
                </c:pt>
                <c:pt idx="1964">
                  <c:v>15.33</c:v>
                </c:pt>
                <c:pt idx="1965">
                  <c:v>15.32</c:v>
                </c:pt>
                <c:pt idx="1966">
                  <c:v>15.32</c:v>
                </c:pt>
                <c:pt idx="1967">
                  <c:v>15.32</c:v>
                </c:pt>
                <c:pt idx="1968">
                  <c:v>15.32</c:v>
                </c:pt>
                <c:pt idx="1969">
                  <c:v>15.31</c:v>
                </c:pt>
                <c:pt idx="1970">
                  <c:v>15.31</c:v>
                </c:pt>
                <c:pt idx="1971">
                  <c:v>15.31</c:v>
                </c:pt>
                <c:pt idx="1972">
                  <c:v>15.31</c:v>
                </c:pt>
                <c:pt idx="1973">
                  <c:v>15.31</c:v>
                </c:pt>
                <c:pt idx="1974">
                  <c:v>15.3</c:v>
                </c:pt>
                <c:pt idx="1975">
                  <c:v>15.3</c:v>
                </c:pt>
                <c:pt idx="1976">
                  <c:v>15.3</c:v>
                </c:pt>
                <c:pt idx="1977">
                  <c:v>15.3</c:v>
                </c:pt>
                <c:pt idx="1978">
                  <c:v>15.29</c:v>
                </c:pt>
                <c:pt idx="1979">
                  <c:v>15.28</c:v>
                </c:pt>
                <c:pt idx="1980">
                  <c:v>15.27</c:v>
                </c:pt>
                <c:pt idx="1981">
                  <c:v>15.26</c:v>
                </c:pt>
                <c:pt idx="1982">
                  <c:v>15.26</c:v>
                </c:pt>
                <c:pt idx="1983">
                  <c:v>15.26</c:v>
                </c:pt>
                <c:pt idx="1984">
                  <c:v>15.25</c:v>
                </c:pt>
                <c:pt idx="1985">
                  <c:v>15.25</c:v>
                </c:pt>
                <c:pt idx="1986">
                  <c:v>15.24</c:v>
                </c:pt>
                <c:pt idx="1987">
                  <c:v>15.23</c:v>
                </c:pt>
                <c:pt idx="1988">
                  <c:v>15.22</c:v>
                </c:pt>
                <c:pt idx="1989">
                  <c:v>15.22</c:v>
                </c:pt>
                <c:pt idx="1990">
                  <c:v>15.22</c:v>
                </c:pt>
                <c:pt idx="1991">
                  <c:v>15.22</c:v>
                </c:pt>
                <c:pt idx="1992">
                  <c:v>15.22</c:v>
                </c:pt>
                <c:pt idx="1993">
                  <c:v>15.21</c:v>
                </c:pt>
                <c:pt idx="1994">
                  <c:v>15.21</c:v>
                </c:pt>
                <c:pt idx="1995">
                  <c:v>15.21</c:v>
                </c:pt>
                <c:pt idx="1996">
                  <c:v>15.21</c:v>
                </c:pt>
                <c:pt idx="1997">
                  <c:v>15.2</c:v>
                </c:pt>
                <c:pt idx="1998">
                  <c:v>15.2</c:v>
                </c:pt>
                <c:pt idx="1999">
                  <c:v>15.2</c:v>
                </c:pt>
                <c:pt idx="2000">
                  <c:v>15.2</c:v>
                </c:pt>
                <c:pt idx="2001">
                  <c:v>15.2</c:v>
                </c:pt>
                <c:pt idx="2002">
                  <c:v>15.2</c:v>
                </c:pt>
                <c:pt idx="2003">
                  <c:v>15.19</c:v>
                </c:pt>
                <c:pt idx="2004">
                  <c:v>15.19</c:v>
                </c:pt>
                <c:pt idx="2005">
                  <c:v>15.19</c:v>
                </c:pt>
                <c:pt idx="2006">
                  <c:v>15.19</c:v>
                </c:pt>
                <c:pt idx="2007">
                  <c:v>15.18</c:v>
                </c:pt>
                <c:pt idx="2008">
                  <c:v>15.18</c:v>
                </c:pt>
                <c:pt idx="2009">
                  <c:v>15.18</c:v>
                </c:pt>
                <c:pt idx="2010">
                  <c:v>15.18</c:v>
                </c:pt>
                <c:pt idx="2011">
                  <c:v>15.18</c:v>
                </c:pt>
                <c:pt idx="2012">
                  <c:v>15.17</c:v>
                </c:pt>
                <c:pt idx="2013">
                  <c:v>15.15</c:v>
                </c:pt>
                <c:pt idx="2014">
                  <c:v>15.15</c:v>
                </c:pt>
                <c:pt idx="2015">
                  <c:v>15.14</c:v>
                </c:pt>
                <c:pt idx="2016">
                  <c:v>15.14</c:v>
                </c:pt>
                <c:pt idx="2017">
                  <c:v>15.14</c:v>
                </c:pt>
                <c:pt idx="2018">
                  <c:v>15.14</c:v>
                </c:pt>
                <c:pt idx="2019">
                  <c:v>15.13</c:v>
                </c:pt>
                <c:pt idx="2020">
                  <c:v>15.13</c:v>
                </c:pt>
                <c:pt idx="2021">
                  <c:v>15.13</c:v>
                </c:pt>
                <c:pt idx="2022">
                  <c:v>15.13</c:v>
                </c:pt>
                <c:pt idx="2023">
                  <c:v>15.12</c:v>
                </c:pt>
                <c:pt idx="2024">
                  <c:v>15.11</c:v>
                </c:pt>
                <c:pt idx="2025">
                  <c:v>15.11</c:v>
                </c:pt>
                <c:pt idx="2026">
                  <c:v>15.1</c:v>
                </c:pt>
                <c:pt idx="2027">
                  <c:v>15.1</c:v>
                </c:pt>
                <c:pt idx="2028">
                  <c:v>15.1</c:v>
                </c:pt>
                <c:pt idx="2029">
                  <c:v>15.1</c:v>
                </c:pt>
                <c:pt idx="2030">
                  <c:v>15.09</c:v>
                </c:pt>
                <c:pt idx="2031">
                  <c:v>15.08</c:v>
                </c:pt>
                <c:pt idx="2032">
                  <c:v>15.08</c:v>
                </c:pt>
                <c:pt idx="2033">
                  <c:v>15.07</c:v>
                </c:pt>
                <c:pt idx="2034">
                  <c:v>15.07</c:v>
                </c:pt>
                <c:pt idx="2035">
                  <c:v>15.07</c:v>
                </c:pt>
                <c:pt idx="2036">
                  <c:v>15.07</c:v>
                </c:pt>
                <c:pt idx="2037">
                  <c:v>15.06</c:v>
                </c:pt>
                <c:pt idx="2038">
                  <c:v>15.06</c:v>
                </c:pt>
                <c:pt idx="2039">
                  <c:v>15.05</c:v>
                </c:pt>
                <c:pt idx="2040">
                  <c:v>15.04</c:v>
                </c:pt>
                <c:pt idx="2041">
                  <c:v>15.04</c:v>
                </c:pt>
                <c:pt idx="2042">
                  <c:v>15.04</c:v>
                </c:pt>
                <c:pt idx="2043">
                  <c:v>15.03</c:v>
                </c:pt>
                <c:pt idx="2044">
                  <c:v>15.02</c:v>
                </c:pt>
                <c:pt idx="2045">
                  <c:v>15.01</c:v>
                </c:pt>
                <c:pt idx="2046">
                  <c:v>15.01</c:v>
                </c:pt>
                <c:pt idx="2047">
                  <c:v>15.01</c:v>
                </c:pt>
                <c:pt idx="2048">
                  <c:v>15.01</c:v>
                </c:pt>
                <c:pt idx="2049">
                  <c:v>15.01</c:v>
                </c:pt>
                <c:pt idx="2050">
                  <c:v>15</c:v>
                </c:pt>
                <c:pt idx="2051">
                  <c:v>15</c:v>
                </c:pt>
                <c:pt idx="2052">
                  <c:v>14.99</c:v>
                </c:pt>
                <c:pt idx="2053">
                  <c:v>14.99</c:v>
                </c:pt>
                <c:pt idx="2054">
                  <c:v>14.98</c:v>
                </c:pt>
                <c:pt idx="2055">
                  <c:v>14.98</c:v>
                </c:pt>
                <c:pt idx="2056">
                  <c:v>14.98</c:v>
                </c:pt>
                <c:pt idx="2057">
                  <c:v>14.97</c:v>
                </c:pt>
                <c:pt idx="2058">
                  <c:v>14.97</c:v>
                </c:pt>
                <c:pt idx="2059">
                  <c:v>14.97</c:v>
                </c:pt>
                <c:pt idx="2060">
                  <c:v>14.96</c:v>
                </c:pt>
                <c:pt idx="2061">
                  <c:v>14.96</c:v>
                </c:pt>
                <c:pt idx="2062">
                  <c:v>14.96</c:v>
                </c:pt>
                <c:pt idx="2063">
                  <c:v>14.95</c:v>
                </c:pt>
                <c:pt idx="2064">
                  <c:v>14.95</c:v>
                </c:pt>
                <c:pt idx="2065">
                  <c:v>14.94</c:v>
                </c:pt>
                <c:pt idx="2066">
                  <c:v>14.94</c:v>
                </c:pt>
                <c:pt idx="2067">
                  <c:v>14.94</c:v>
                </c:pt>
                <c:pt idx="2068">
                  <c:v>14.93</c:v>
                </c:pt>
                <c:pt idx="2069">
                  <c:v>14.93</c:v>
                </c:pt>
                <c:pt idx="2070">
                  <c:v>14.93</c:v>
                </c:pt>
                <c:pt idx="2071">
                  <c:v>14.92</c:v>
                </c:pt>
                <c:pt idx="2072">
                  <c:v>14.92</c:v>
                </c:pt>
                <c:pt idx="2073">
                  <c:v>14.9</c:v>
                </c:pt>
                <c:pt idx="2074">
                  <c:v>14.89</c:v>
                </c:pt>
                <c:pt idx="2075">
                  <c:v>14.89</c:v>
                </c:pt>
                <c:pt idx="2076">
                  <c:v>14.89</c:v>
                </c:pt>
                <c:pt idx="2077">
                  <c:v>14.89</c:v>
                </c:pt>
                <c:pt idx="2078">
                  <c:v>14.89</c:v>
                </c:pt>
                <c:pt idx="2079">
                  <c:v>14.88</c:v>
                </c:pt>
                <c:pt idx="2080">
                  <c:v>14.88</c:v>
                </c:pt>
                <c:pt idx="2081">
                  <c:v>14.88</c:v>
                </c:pt>
                <c:pt idx="2082">
                  <c:v>14.88</c:v>
                </c:pt>
                <c:pt idx="2083">
                  <c:v>14.87</c:v>
                </c:pt>
                <c:pt idx="2084">
                  <c:v>14.87</c:v>
                </c:pt>
                <c:pt idx="2085">
                  <c:v>14.87</c:v>
                </c:pt>
                <c:pt idx="2086">
                  <c:v>14.87</c:v>
                </c:pt>
                <c:pt idx="2087">
                  <c:v>14.86</c:v>
                </c:pt>
                <c:pt idx="2088">
                  <c:v>14.85</c:v>
                </c:pt>
                <c:pt idx="2089">
                  <c:v>14.84</c:v>
                </c:pt>
                <c:pt idx="2090">
                  <c:v>14.84</c:v>
                </c:pt>
                <c:pt idx="2091">
                  <c:v>14.83</c:v>
                </c:pt>
                <c:pt idx="2092">
                  <c:v>14.83</c:v>
                </c:pt>
                <c:pt idx="2093">
                  <c:v>14.83</c:v>
                </c:pt>
                <c:pt idx="2094">
                  <c:v>14.82</c:v>
                </c:pt>
                <c:pt idx="2095">
                  <c:v>14.82</c:v>
                </c:pt>
                <c:pt idx="2096">
                  <c:v>14.82</c:v>
                </c:pt>
                <c:pt idx="2097">
                  <c:v>14.82</c:v>
                </c:pt>
                <c:pt idx="2098">
                  <c:v>14.82</c:v>
                </c:pt>
                <c:pt idx="2099">
                  <c:v>14.8</c:v>
                </c:pt>
                <c:pt idx="2100">
                  <c:v>14.78</c:v>
                </c:pt>
                <c:pt idx="2101">
                  <c:v>14.78</c:v>
                </c:pt>
                <c:pt idx="2102">
                  <c:v>14.77</c:v>
                </c:pt>
                <c:pt idx="2103">
                  <c:v>14.77</c:v>
                </c:pt>
                <c:pt idx="2104">
                  <c:v>14.77</c:v>
                </c:pt>
                <c:pt idx="2105">
                  <c:v>14.77</c:v>
                </c:pt>
                <c:pt idx="2106">
                  <c:v>14.76</c:v>
                </c:pt>
                <c:pt idx="2107">
                  <c:v>14.75</c:v>
                </c:pt>
                <c:pt idx="2108">
                  <c:v>14.75</c:v>
                </c:pt>
                <c:pt idx="2109">
                  <c:v>14.74</c:v>
                </c:pt>
                <c:pt idx="2110">
                  <c:v>14.73</c:v>
                </c:pt>
                <c:pt idx="2111">
                  <c:v>14.72</c:v>
                </c:pt>
                <c:pt idx="2112">
                  <c:v>14.72</c:v>
                </c:pt>
                <c:pt idx="2113">
                  <c:v>14.71</c:v>
                </c:pt>
                <c:pt idx="2114">
                  <c:v>14.71</c:v>
                </c:pt>
                <c:pt idx="2115">
                  <c:v>14.71</c:v>
                </c:pt>
                <c:pt idx="2116">
                  <c:v>14.7</c:v>
                </c:pt>
                <c:pt idx="2117">
                  <c:v>14.7</c:v>
                </c:pt>
                <c:pt idx="2118">
                  <c:v>14.69</c:v>
                </c:pt>
                <c:pt idx="2119">
                  <c:v>14.68</c:v>
                </c:pt>
                <c:pt idx="2120">
                  <c:v>14.68</c:v>
                </c:pt>
                <c:pt idx="2121">
                  <c:v>14.67</c:v>
                </c:pt>
                <c:pt idx="2122">
                  <c:v>14.67</c:v>
                </c:pt>
                <c:pt idx="2123">
                  <c:v>14.67</c:v>
                </c:pt>
                <c:pt idx="2124">
                  <c:v>14.66</c:v>
                </c:pt>
                <c:pt idx="2125">
                  <c:v>14.66</c:v>
                </c:pt>
                <c:pt idx="2126">
                  <c:v>14.65</c:v>
                </c:pt>
                <c:pt idx="2127">
                  <c:v>14.64</c:v>
                </c:pt>
                <c:pt idx="2128">
                  <c:v>14.63</c:v>
                </c:pt>
                <c:pt idx="2129">
                  <c:v>14.63</c:v>
                </c:pt>
                <c:pt idx="2130">
                  <c:v>14.63</c:v>
                </c:pt>
                <c:pt idx="2131">
                  <c:v>14.62</c:v>
                </c:pt>
                <c:pt idx="2132">
                  <c:v>14.62</c:v>
                </c:pt>
                <c:pt idx="2133">
                  <c:v>14.62</c:v>
                </c:pt>
                <c:pt idx="2134">
                  <c:v>14.62</c:v>
                </c:pt>
                <c:pt idx="2135">
                  <c:v>14.61</c:v>
                </c:pt>
                <c:pt idx="2136">
                  <c:v>14.6</c:v>
                </c:pt>
                <c:pt idx="2137">
                  <c:v>14.59</c:v>
                </c:pt>
                <c:pt idx="2138">
                  <c:v>14.59</c:v>
                </c:pt>
                <c:pt idx="2139">
                  <c:v>14.58</c:v>
                </c:pt>
                <c:pt idx="2140">
                  <c:v>14.56</c:v>
                </c:pt>
                <c:pt idx="2141">
                  <c:v>14.56</c:v>
                </c:pt>
                <c:pt idx="2142">
                  <c:v>14.56</c:v>
                </c:pt>
                <c:pt idx="2143">
                  <c:v>14.56</c:v>
                </c:pt>
                <c:pt idx="2144">
                  <c:v>14.56</c:v>
                </c:pt>
                <c:pt idx="2145">
                  <c:v>14.55</c:v>
                </c:pt>
                <c:pt idx="2146">
                  <c:v>14.55</c:v>
                </c:pt>
                <c:pt idx="2147">
                  <c:v>14.55</c:v>
                </c:pt>
                <c:pt idx="2148">
                  <c:v>14.55</c:v>
                </c:pt>
                <c:pt idx="2149">
                  <c:v>14.54</c:v>
                </c:pt>
                <c:pt idx="2150">
                  <c:v>14.54</c:v>
                </c:pt>
                <c:pt idx="2151">
                  <c:v>14.54</c:v>
                </c:pt>
                <c:pt idx="2152">
                  <c:v>14.53</c:v>
                </c:pt>
                <c:pt idx="2153">
                  <c:v>14.53</c:v>
                </c:pt>
                <c:pt idx="2154">
                  <c:v>14.53</c:v>
                </c:pt>
                <c:pt idx="2155">
                  <c:v>14.52</c:v>
                </c:pt>
                <c:pt idx="2156">
                  <c:v>14.52</c:v>
                </c:pt>
                <c:pt idx="2157">
                  <c:v>14.51</c:v>
                </c:pt>
                <c:pt idx="2158">
                  <c:v>14.51</c:v>
                </c:pt>
                <c:pt idx="2159">
                  <c:v>14.5</c:v>
                </c:pt>
                <c:pt idx="2160">
                  <c:v>14.5</c:v>
                </c:pt>
                <c:pt idx="2161">
                  <c:v>14.48</c:v>
                </c:pt>
                <c:pt idx="2162">
                  <c:v>14.48</c:v>
                </c:pt>
                <c:pt idx="2163">
                  <c:v>14.48</c:v>
                </c:pt>
                <c:pt idx="2164">
                  <c:v>14.48</c:v>
                </c:pt>
                <c:pt idx="2165">
                  <c:v>14.47</c:v>
                </c:pt>
                <c:pt idx="2166">
                  <c:v>14.47</c:v>
                </c:pt>
                <c:pt idx="2167">
                  <c:v>14.46</c:v>
                </c:pt>
                <c:pt idx="2168">
                  <c:v>14.46</c:v>
                </c:pt>
                <c:pt idx="2169">
                  <c:v>14.46</c:v>
                </c:pt>
                <c:pt idx="2170">
                  <c:v>14.45</c:v>
                </c:pt>
                <c:pt idx="2171">
                  <c:v>14.45</c:v>
                </c:pt>
                <c:pt idx="2172">
                  <c:v>14.45</c:v>
                </c:pt>
                <c:pt idx="2173">
                  <c:v>14.44</c:v>
                </c:pt>
                <c:pt idx="2174">
                  <c:v>14.44</c:v>
                </c:pt>
                <c:pt idx="2175">
                  <c:v>14.43</c:v>
                </c:pt>
                <c:pt idx="2176">
                  <c:v>14.43</c:v>
                </c:pt>
                <c:pt idx="2177">
                  <c:v>14.43</c:v>
                </c:pt>
                <c:pt idx="2178">
                  <c:v>14.42</c:v>
                </c:pt>
                <c:pt idx="2179">
                  <c:v>14.42</c:v>
                </c:pt>
                <c:pt idx="2180">
                  <c:v>14.41</c:v>
                </c:pt>
                <c:pt idx="2181">
                  <c:v>14.41</c:v>
                </c:pt>
                <c:pt idx="2182">
                  <c:v>14.4</c:v>
                </c:pt>
                <c:pt idx="2183">
                  <c:v>14.39</c:v>
                </c:pt>
                <c:pt idx="2184">
                  <c:v>14.39</c:v>
                </c:pt>
                <c:pt idx="2185">
                  <c:v>14.38</c:v>
                </c:pt>
                <c:pt idx="2186">
                  <c:v>14.37</c:v>
                </c:pt>
                <c:pt idx="2187">
                  <c:v>14.37</c:v>
                </c:pt>
                <c:pt idx="2188">
                  <c:v>14.36</c:v>
                </c:pt>
                <c:pt idx="2189">
                  <c:v>14.36</c:v>
                </c:pt>
                <c:pt idx="2190">
                  <c:v>14.36</c:v>
                </c:pt>
                <c:pt idx="2191">
                  <c:v>14.36</c:v>
                </c:pt>
                <c:pt idx="2192">
                  <c:v>14.36</c:v>
                </c:pt>
                <c:pt idx="2193">
                  <c:v>14.35</c:v>
                </c:pt>
                <c:pt idx="2194">
                  <c:v>14.35</c:v>
                </c:pt>
                <c:pt idx="2195">
                  <c:v>14.34</c:v>
                </c:pt>
                <c:pt idx="2196">
                  <c:v>14.34</c:v>
                </c:pt>
                <c:pt idx="2197">
                  <c:v>14.34</c:v>
                </c:pt>
                <c:pt idx="2198">
                  <c:v>14.34</c:v>
                </c:pt>
                <c:pt idx="2199">
                  <c:v>14.34</c:v>
                </c:pt>
                <c:pt idx="2200">
                  <c:v>14.33</c:v>
                </c:pt>
                <c:pt idx="2201">
                  <c:v>14.33</c:v>
                </c:pt>
                <c:pt idx="2202">
                  <c:v>14.33</c:v>
                </c:pt>
                <c:pt idx="2203">
                  <c:v>14.31</c:v>
                </c:pt>
                <c:pt idx="2204">
                  <c:v>14.31</c:v>
                </c:pt>
                <c:pt idx="2205">
                  <c:v>14.31</c:v>
                </c:pt>
                <c:pt idx="2206">
                  <c:v>14.31</c:v>
                </c:pt>
                <c:pt idx="2207">
                  <c:v>14.31</c:v>
                </c:pt>
                <c:pt idx="2208">
                  <c:v>14.3</c:v>
                </c:pt>
                <c:pt idx="2209">
                  <c:v>14.3</c:v>
                </c:pt>
                <c:pt idx="2210">
                  <c:v>14.29</c:v>
                </c:pt>
                <c:pt idx="2211">
                  <c:v>14.28</c:v>
                </c:pt>
                <c:pt idx="2212">
                  <c:v>14.26</c:v>
                </c:pt>
                <c:pt idx="2213">
                  <c:v>14.26</c:v>
                </c:pt>
                <c:pt idx="2214">
                  <c:v>14.26</c:v>
                </c:pt>
                <c:pt idx="2215">
                  <c:v>14.25</c:v>
                </c:pt>
                <c:pt idx="2216">
                  <c:v>14.24</c:v>
                </c:pt>
                <c:pt idx="2217">
                  <c:v>14.24</c:v>
                </c:pt>
                <c:pt idx="2218">
                  <c:v>14.23</c:v>
                </c:pt>
                <c:pt idx="2219">
                  <c:v>14.23</c:v>
                </c:pt>
                <c:pt idx="2220">
                  <c:v>14.22</c:v>
                </c:pt>
                <c:pt idx="2221">
                  <c:v>14.22</c:v>
                </c:pt>
                <c:pt idx="2222">
                  <c:v>14.21</c:v>
                </c:pt>
                <c:pt idx="2223">
                  <c:v>14.2</c:v>
                </c:pt>
                <c:pt idx="2224">
                  <c:v>14.2</c:v>
                </c:pt>
                <c:pt idx="2225">
                  <c:v>14.2</c:v>
                </c:pt>
                <c:pt idx="2226">
                  <c:v>14.19</c:v>
                </c:pt>
                <c:pt idx="2227">
                  <c:v>14.19</c:v>
                </c:pt>
                <c:pt idx="2228">
                  <c:v>14.19</c:v>
                </c:pt>
                <c:pt idx="2229">
                  <c:v>14.18</c:v>
                </c:pt>
                <c:pt idx="2230">
                  <c:v>14.18</c:v>
                </c:pt>
                <c:pt idx="2231">
                  <c:v>14.17</c:v>
                </c:pt>
                <c:pt idx="2232">
                  <c:v>14.16</c:v>
                </c:pt>
                <c:pt idx="2233">
                  <c:v>14.15</c:v>
                </c:pt>
                <c:pt idx="2234">
                  <c:v>14.15</c:v>
                </c:pt>
                <c:pt idx="2235">
                  <c:v>14.14</c:v>
                </c:pt>
                <c:pt idx="2236">
                  <c:v>14.14</c:v>
                </c:pt>
                <c:pt idx="2237">
                  <c:v>14.14</c:v>
                </c:pt>
                <c:pt idx="2238">
                  <c:v>14.13</c:v>
                </c:pt>
                <c:pt idx="2239">
                  <c:v>14.13</c:v>
                </c:pt>
                <c:pt idx="2240">
                  <c:v>14.12</c:v>
                </c:pt>
                <c:pt idx="2241">
                  <c:v>14.11</c:v>
                </c:pt>
                <c:pt idx="2242">
                  <c:v>14.11</c:v>
                </c:pt>
                <c:pt idx="2243">
                  <c:v>14.11</c:v>
                </c:pt>
                <c:pt idx="2244">
                  <c:v>14.1</c:v>
                </c:pt>
                <c:pt idx="2245">
                  <c:v>14.1</c:v>
                </c:pt>
                <c:pt idx="2246">
                  <c:v>14.1</c:v>
                </c:pt>
                <c:pt idx="2247">
                  <c:v>14.09</c:v>
                </c:pt>
                <c:pt idx="2248">
                  <c:v>14.09</c:v>
                </c:pt>
                <c:pt idx="2249">
                  <c:v>14.09</c:v>
                </c:pt>
                <c:pt idx="2250">
                  <c:v>14.08</c:v>
                </c:pt>
                <c:pt idx="2251">
                  <c:v>14.06</c:v>
                </c:pt>
                <c:pt idx="2252">
                  <c:v>14.06</c:v>
                </c:pt>
                <c:pt idx="2253">
                  <c:v>14.05</c:v>
                </c:pt>
                <c:pt idx="2254">
                  <c:v>14.04</c:v>
                </c:pt>
                <c:pt idx="2255">
                  <c:v>14.04</c:v>
                </c:pt>
                <c:pt idx="2256">
                  <c:v>14.04</c:v>
                </c:pt>
                <c:pt idx="2257">
                  <c:v>14.04</c:v>
                </c:pt>
                <c:pt idx="2258">
                  <c:v>14.04</c:v>
                </c:pt>
                <c:pt idx="2259">
                  <c:v>14.03</c:v>
                </c:pt>
                <c:pt idx="2260">
                  <c:v>14.03</c:v>
                </c:pt>
                <c:pt idx="2261">
                  <c:v>14.02</c:v>
                </c:pt>
                <c:pt idx="2262">
                  <c:v>14</c:v>
                </c:pt>
                <c:pt idx="2263">
                  <c:v>14</c:v>
                </c:pt>
                <c:pt idx="2264">
                  <c:v>13.99</c:v>
                </c:pt>
                <c:pt idx="2265">
                  <c:v>13.98</c:v>
                </c:pt>
                <c:pt idx="2266">
                  <c:v>13.98</c:v>
                </c:pt>
                <c:pt idx="2267">
                  <c:v>13.97</c:v>
                </c:pt>
                <c:pt idx="2268">
                  <c:v>13.97</c:v>
                </c:pt>
                <c:pt idx="2269">
                  <c:v>13.97</c:v>
                </c:pt>
                <c:pt idx="2270">
                  <c:v>13.97</c:v>
                </c:pt>
                <c:pt idx="2271">
                  <c:v>13.96</c:v>
                </c:pt>
                <c:pt idx="2272">
                  <c:v>13.96</c:v>
                </c:pt>
                <c:pt idx="2273">
                  <c:v>13.96</c:v>
                </c:pt>
                <c:pt idx="2274">
                  <c:v>13.96</c:v>
                </c:pt>
                <c:pt idx="2275">
                  <c:v>13.95</c:v>
                </c:pt>
                <c:pt idx="2276">
                  <c:v>13.95</c:v>
                </c:pt>
                <c:pt idx="2277">
                  <c:v>13.95</c:v>
                </c:pt>
                <c:pt idx="2278">
                  <c:v>13.94</c:v>
                </c:pt>
                <c:pt idx="2279">
                  <c:v>13.94</c:v>
                </c:pt>
                <c:pt idx="2280">
                  <c:v>13.94</c:v>
                </c:pt>
                <c:pt idx="2281">
                  <c:v>13.94</c:v>
                </c:pt>
                <c:pt idx="2282">
                  <c:v>13.94</c:v>
                </c:pt>
                <c:pt idx="2283">
                  <c:v>13.93</c:v>
                </c:pt>
                <c:pt idx="2284">
                  <c:v>13.93</c:v>
                </c:pt>
                <c:pt idx="2285">
                  <c:v>13.93</c:v>
                </c:pt>
                <c:pt idx="2286">
                  <c:v>13.93</c:v>
                </c:pt>
                <c:pt idx="2287">
                  <c:v>13.92</c:v>
                </c:pt>
                <c:pt idx="2288">
                  <c:v>13.91</c:v>
                </c:pt>
                <c:pt idx="2289">
                  <c:v>13.9</c:v>
                </c:pt>
                <c:pt idx="2290">
                  <c:v>13.9</c:v>
                </c:pt>
                <c:pt idx="2291">
                  <c:v>13.9</c:v>
                </c:pt>
                <c:pt idx="2292">
                  <c:v>13.89</c:v>
                </c:pt>
                <c:pt idx="2293">
                  <c:v>13.89</c:v>
                </c:pt>
                <c:pt idx="2294">
                  <c:v>13.88</c:v>
                </c:pt>
                <c:pt idx="2295">
                  <c:v>13.88</c:v>
                </c:pt>
                <c:pt idx="2296">
                  <c:v>13.88</c:v>
                </c:pt>
                <c:pt idx="2297">
                  <c:v>13.88</c:v>
                </c:pt>
                <c:pt idx="2298">
                  <c:v>13.88</c:v>
                </c:pt>
                <c:pt idx="2299">
                  <c:v>13.88</c:v>
                </c:pt>
                <c:pt idx="2300">
                  <c:v>13.88</c:v>
                </c:pt>
                <c:pt idx="2301">
                  <c:v>13.87</c:v>
                </c:pt>
                <c:pt idx="2302">
                  <c:v>13.86</c:v>
                </c:pt>
                <c:pt idx="2303">
                  <c:v>13.86</c:v>
                </c:pt>
                <c:pt idx="2304">
                  <c:v>13.86</c:v>
                </c:pt>
                <c:pt idx="2305">
                  <c:v>13.86</c:v>
                </c:pt>
                <c:pt idx="2306">
                  <c:v>13.85</c:v>
                </c:pt>
                <c:pt idx="2307">
                  <c:v>13.83</c:v>
                </c:pt>
                <c:pt idx="2308">
                  <c:v>13.83</c:v>
                </c:pt>
                <c:pt idx="2309">
                  <c:v>13.83</c:v>
                </c:pt>
                <c:pt idx="2310">
                  <c:v>13.82</c:v>
                </c:pt>
                <c:pt idx="2311">
                  <c:v>13.81</c:v>
                </c:pt>
                <c:pt idx="2312">
                  <c:v>13.81</c:v>
                </c:pt>
                <c:pt idx="2313">
                  <c:v>13.81</c:v>
                </c:pt>
                <c:pt idx="2314">
                  <c:v>13.8</c:v>
                </c:pt>
                <c:pt idx="2315">
                  <c:v>13.8</c:v>
                </c:pt>
                <c:pt idx="2316">
                  <c:v>13.79</c:v>
                </c:pt>
                <c:pt idx="2317">
                  <c:v>13.78</c:v>
                </c:pt>
                <c:pt idx="2318">
                  <c:v>13.78</c:v>
                </c:pt>
                <c:pt idx="2319">
                  <c:v>13.77</c:v>
                </c:pt>
                <c:pt idx="2320">
                  <c:v>13.77</c:v>
                </c:pt>
                <c:pt idx="2321">
                  <c:v>13.77</c:v>
                </c:pt>
                <c:pt idx="2322">
                  <c:v>13.75</c:v>
                </c:pt>
                <c:pt idx="2323">
                  <c:v>13.75</c:v>
                </c:pt>
                <c:pt idx="2324">
                  <c:v>13.75</c:v>
                </c:pt>
                <c:pt idx="2325">
                  <c:v>13.75</c:v>
                </c:pt>
                <c:pt idx="2326">
                  <c:v>13.74</c:v>
                </c:pt>
                <c:pt idx="2327">
                  <c:v>13.74</c:v>
                </c:pt>
                <c:pt idx="2328">
                  <c:v>13.73</c:v>
                </c:pt>
                <c:pt idx="2329">
                  <c:v>13.73</c:v>
                </c:pt>
                <c:pt idx="2330">
                  <c:v>13.71</c:v>
                </c:pt>
                <c:pt idx="2331">
                  <c:v>13.7</c:v>
                </c:pt>
                <c:pt idx="2332">
                  <c:v>13.69</c:v>
                </c:pt>
                <c:pt idx="2333">
                  <c:v>13.68</c:v>
                </c:pt>
                <c:pt idx="2334">
                  <c:v>13.67</c:v>
                </c:pt>
                <c:pt idx="2335">
                  <c:v>13.67</c:v>
                </c:pt>
                <c:pt idx="2336">
                  <c:v>13.66</c:v>
                </c:pt>
                <c:pt idx="2337">
                  <c:v>13.65</c:v>
                </c:pt>
                <c:pt idx="2338">
                  <c:v>13.64</c:v>
                </c:pt>
                <c:pt idx="2339">
                  <c:v>13.64</c:v>
                </c:pt>
                <c:pt idx="2340">
                  <c:v>13.64</c:v>
                </c:pt>
                <c:pt idx="2341">
                  <c:v>13.63</c:v>
                </c:pt>
                <c:pt idx="2342">
                  <c:v>13.62</c:v>
                </c:pt>
                <c:pt idx="2343">
                  <c:v>13.62</c:v>
                </c:pt>
                <c:pt idx="2344">
                  <c:v>13.62</c:v>
                </c:pt>
                <c:pt idx="2345">
                  <c:v>13.62</c:v>
                </c:pt>
                <c:pt idx="2346">
                  <c:v>13.61</c:v>
                </c:pt>
                <c:pt idx="2347">
                  <c:v>13.61</c:v>
                </c:pt>
                <c:pt idx="2348">
                  <c:v>13.61</c:v>
                </c:pt>
                <c:pt idx="2349">
                  <c:v>13.6</c:v>
                </c:pt>
                <c:pt idx="2350">
                  <c:v>13.6</c:v>
                </c:pt>
                <c:pt idx="2351">
                  <c:v>13.6</c:v>
                </c:pt>
                <c:pt idx="2352">
                  <c:v>13.59</c:v>
                </c:pt>
                <c:pt idx="2353">
                  <c:v>13.59</c:v>
                </c:pt>
                <c:pt idx="2354">
                  <c:v>13.59</c:v>
                </c:pt>
                <c:pt idx="2355">
                  <c:v>13.59</c:v>
                </c:pt>
                <c:pt idx="2356">
                  <c:v>13.59</c:v>
                </c:pt>
                <c:pt idx="2357">
                  <c:v>13.58</c:v>
                </c:pt>
                <c:pt idx="2358">
                  <c:v>13.58</c:v>
                </c:pt>
                <c:pt idx="2359">
                  <c:v>13.58</c:v>
                </c:pt>
                <c:pt idx="2360">
                  <c:v>13.56</c:v>
                </c:pt>
                <c:pt idx="2361">
                  <c:v>13.56</c:v>
                </c:pt>
                <c:pt idx="2362">
                  <c:v>13.56</c:v>
                </c:pt>
                <c:pt idx="2363">
                  <c:v>13.56</c:v>
                </c:pt>
                <c:pt idx="2364">
                  <c:v>13.56</c:v>
                </c:pt>
                <c:pt idx="2365">
                  <c:v>13.56</c:v>
                </c:pt>
                <c:pt idx="2366">
                  <c:v>13.55</c:v>
                </c:pt>
                <c:pt idx="2367">
                  <c:v>13.55</c:v>
                </c:pt>
                <c:pt idx="2368">
                  <c:v>13.55</c:v>
                </c:pt>
                <c:pt idx="2369">
                  <c:v>13.55</c:v>
                </c:pt>
                <c:pt idx="2370">
                  <c:v>13.54</c:v>
                </c:pt>
                <c:pt idx="2371">
                  <c:v>13.54</c:v>
                </c:pt>
                <c:pt idx="2372">
                  <c:v>13.53</c:v>
                </c:pt>
                <c:pt idx="2373">
                  <c:v>13.53</c:v>
                </c:pt>
                <c:pt idx="2374">
                  <c:v>13.53</c:v>
                </c:pt>
                <c:pt idx="2375">
                  <c:v>13.53</c:v>
                </c:pt>
                <c:pt idx="2376">
                  <c:v>13.53</c:v>
                </c:pt>
                <c:pt idx="2377">
                  <c:v>13.52</c:v>
                </c:pt>
                <c:pt idx="2378">
                  <c:v>13.52</c:v>
                </c:pt>
                <c:pt idx="2379">
                  <c:v>13.52</c:v>
                </c:pt>
                <c:pt idx="2380">
                  <c:v>13.51</c:v>
                </c:pt>
                <c:pt idx="2381">
                  <c:v>13.51</c:v>
                </c:pt>
                <c:pt idx="2382">
                  <c:v>13.51</c:v>
                </c:pt>
                <c:pt idx="2383">
                  <c:v>13.5</c:v>
                </c:pt>
                <c:pt idx="2384">
                  <c:v>13.49</c:v>
                </c:pt>
                <c:pt idx="2385">
                  <c:v>13.49</c:v>
                </c:pt>
                <c:pt idx="2386">
                  <c:v>13.49</c:v>
                </c:pt>
                <c:pt idx="2387">
                  <c:v>13.48</c:v>
                </c:pt>
                <c:pt idx="2388">
                  <c:v>13.48</c:v>
                </c:pt>
                <c:pt idx="2389">
                  <c:v>13.47</c:v>
                </c:pt>
                <c:pt idx="2390">
                  <c:v>13.47</c:v>
                </c:pt>
                <c:pt idx="2391">
                  <c:v>13.46</c:v>
                </c:pt>
                <c:pt idx="2392">
                  <c:v>13.46</c:v>
                </c:pt>
                <c:pt idx="2393">
                  <c:v>13.45</c:v>
                </c:pt>
                <c:pt idx="2394">
                  <c:v>13.45</c:v>
                </c:pt>
                <c:pt idx="2395">
                  <c:v>13.45</c:v>
                </c:pt>
                <c:pt idx="2396">
                  <c:v>13.44</c:v>
                </c:pt>
                <c:pt idx="2397">
                  <c:v>13.44</c:v>
                </c:pt>
                <c:pt idx="2398">
                  <c:v>13.44</c:v>
                </c:pt>
                <c:pt idx="2399">
                  <c:v>13.44</c:v>
                </c:pt>
                <c:pt idx="2400">
                  <c:v>13.44</c:v>
                </c:pt>
                <c:pt idx="2401">
                  <c:v>13.42</c:v>
                </c:pt>
                <c:pt idx="2402">
                  <c:v>13.42</c:v>
                </c:pt>
                <c:pt idx="2403">
                  <c:v>13.41</c:v>
                </c:pt>
                <c:pt idx="2404">
                  <c:v>13.41</c:v>
                </c:pt>
                <c:pt idx="2405">
                  <c:v>13.41</c:v>
                </c:pt>
                <c:pt idx="2406">
                  <c:v>13.41</c:v>
                </c:pt>
                <c:pt idx="2407">
                  <c:v>13.4</c:v>
                </c:pt>
                <c:pt idx="2408">
                  <c:v>13.39</c:v>
                </c:pt>
                <c:pt idx="2409">
                  <c:v>13.39</c:v>
                </c:pt>
                <c:pt idx="2410">
                  <c:v>13.38</c:v>
                </c:pt>
                <c:pt idx="2411">
                  <c:v>13.38</c:v>
                </c:pt>
                <c:pt idx="2412">
                  <c:v>13.38</c:v>
                </c:pt>
                <c:pt idx="2413">
                  <c:v>13.36</c:v>
                </c:pt>
                <c:pt idx="2414">
                  <c:v>13.35</c:v>
                </c:pt>
                <c:pt idx="2415">
                  <c:v>13.34</c:v>
                </c:pt>
                <c:pt idx="2416">
                  <c:v>13.34</c:v>
                </c:pt>
                <c:pt idx="2417">
                  <c:v>13.34</c:v>
                </c:pt>
                <c:pt idx="2418">
                  <c:v>13.34</c:v>
                </c:pt>
                <c:pt idx="2419">
                  <c:v>13.33</c:v>
                </c:pt>
                <c:pt idx="2420">
                  <c:v>13.33</c:v>
                </c:pt>
                <c:pt idx="2421">
                  <c:v>13.32</c:v>
                </c:pt>
                <c:pt idx="2422">
                  <c:v>13.32</c:v>
                </c:pt>
                <c:pt idx="2423">
                  <c:v>13.3</c:v>
                </c:pt>
                <c:pt idx="2424">
                  <c:v>13.3</c:v>
                </c:pt>
                <c:pt idx="2425">
                  <c:v>13.3</c:v>
                </c:pt>
                <c:pt idx="2426">
                  <c:v>13.3</c:v>
                </c:pt>
                <c:pt idx="2427">
                  <c:v>13.3</c:v>
                </c:pt>
                <c:pt idx="2428">
                  <c:v>13.29</c:v>
                </c:pt>
                <c:pt idx="2429">
                  <c:v>13.29</c:v>
                </c:pt>
                <c:pt idx="2430">
                  <c:v>13.28</c:v>
                </c:pt>
                <c:pt idx="2431">
                  <c:v>13.28</c:v>
                </c:pt>
                <c:pt idx="2432">
                  <c:v>13.28</c:v>
                </c:pt>
                <c:pt idx="2433">
                  <c:v>13.27</c:v>
                </c:pt>
                <c:pt idx="2434">
                  <c:v>13.25</c:v>
                </c:pt>
                <c:pt idx="2435">
                  <c:v>13.25</c:v>
                </c:pt>
                <c:pt idx="2436">
                  <c:v>13.25</c:v>
                </c:pt>
                <c:pt idx="2437">
                  <c:v>13.24</c:v>
                </c:pt>
                <c:pt idx="2438">
                  <c:v>13.24</c:v>
                </c:pt>
                <c:pt idx="2439">
                  <c:v>13.23</c:v>
                </c:pt>
                <c:pt idx="2440">
                  <c:v>13.23</c:v>
                </c:pt>
                <c:pt idx="2441">
                  <c:v>13.23</c:v>
                </c:pt>
                <c:pt idx="2442">
                  <c:v>13.23</c:v>
                </c:pt>
                <c:pt idx="2443">
                  <c:v>13.22</c:v>
                </c:pt>
                <c:pt idx="2444">
                  <c:v>13.21</c:v>
                </c:pt>
                <c:pt idx="2445">
                  <c:v>13.21</c:v>
                </c:pt>
                <c:pt idx="2446">
                  <c:v>13.21</c:v>
                </c:pt>
                <c:pt idx="2447">
                  <c:v>13.21</c:v>
                </c:pt>
                <c:pt idx="2448">
                  <c:v>13.2</c:v>
                </c:pt>
                <c:pt idx="2449">
                  <c:v>13.2</c:v>
                </c:pt>
                <c:pt idx="2450">
                  <c:v>13.19</c:v>
                </c:pt>
                <c:pt idx="2451">
                  <c:v>13.19</c:v>
                </c:pt>
                <c:pt idx="2452">
                  <c:v>13.18</c:v>
                </c:pt>
                <c:pt idx="2453">
                  <c:v>13.17</c:v>
                </c:pt>
                <c:pt idx="2454">
                  <c:v>13.16</c:v>
                </c:pt>
                <c:pt idx="2455">
                  <c:v>13.16</c:v>
                </c:pt>
                <c:pt idx="2456">
                  <c:v>13.15</c:v>
                </c:pt>
                <c:pt idx="2457">
                  <c:v>13.15</c:v>
                </c:pt>
                <c:pt idx="2458">
                  <c:v>13.14</c:v>
                </c:pt>
                <c:pt idx="2459">
                  <c:v>13.14</c:v>
                </c:pt>
                <c:pt idx="2460">
                  <c:v>13.14</c:v>
                </c:pt>
                <c:pt idx="2461">
                  <c:v>13.12</c:v>
                </c:pt>
                <c:pt idx="2462">
                  <c:v>13.1</c:v>
                </c:pt>
                <c:pt idx="2463">
                  <c:v>13.1</c:v>
                </c:pt>
                <c:pt idx="2464">
                  <c:v>13.09</c:v>
                </c:pt>
                <c:pt idx="2465">
                  <c:v>13.09</c:v>
                </c:pt>
                <c:pt idx="2466">
                  <c:v>13.09</c:v>
                </c:pt>
                <c:pt idx="2467">
                  <c:v>13.08</c:v>
                </c:pt>
                <c:pt idx="2468">
                  <c:v>13.08</c:v>
                </c:pt>
                <c:pt idx="2469">
                  <c:v>13.07</c:v>
                </c:pt>
                <c:pt idx="2470">
                  <c:v>13.07</c:v>
                </c:pt>
                <c:pt idx="2471">
                  <c:v>13.07</c:v>
                </c:pt>
                <c:pt idx="2472">
                  <c:v>13.07</c:v>
                </c:pt>
                <c:pt idx="2473">
                  <c:v>13.05</c:v>
                </c:pt>
                <c:pt idx="2474">
                  <c:v>13.05</c:v>
                </c:pt>
                <c:pt idx="2475">
                  <c:v>13.05</c:v>
                </c:pt>
                <c:pt idx="2476">
                  <c:v>13.04</c:v>
                </c:pt>
                <c:pt idx="2477">
                  <c:v>13.04</c:v>
                </c:pt>
                <c:pt idx="2478">
                  <c:v>13.04</c:v>
                </c:pt>
                <c:pt idx="2479">
                  <c:v>13.04</c:v>
                </c:pt>
                <c:pt idx="2480">
                  <c:v>13.03</c:v>
                </c:pt>
                <c:pt idx="2481">
                  <c:v>13.02</c:v>
                </c:pt>
                <c:pt idx="2482">
                  <c:v>13.01</c:v>
                </c:pt>
                <c:pt idx="2483">
                  <c:v>13.01</c:v>
                </c:pt>
                <c:pt idx="2484">
                  <c:v>13.01</c:v>
                </c:pt>
                <c:pt idx="2485">
                  <c:v>13</c:v>
                </c:pt>
                <c:pt idx="2486">
                  <c:v>13</c:v>
                </c:pt>
                <c:pt idx="2487">
                  <c:v>13</c:v>
                </c:pt>
                <c:pt idx="2488">
                  <c:v>12.99</c:v>
                </c:pt>
                <c:pt idx="2489">
                  <c:v>12.98</c:v>
                </c:pt>
                <c:pt idx="2490">
                  <c:v>12.97</c:v>
                </c:pt>
                <c:pt idx="2491">
                  <c:v>12.96</c:v>
                </c:pt>
                <c:pt idx="2492">
                  <c:v>12.96</c:v>
                </c:pt>
                <c:pt idx="2493">
                  <c:v>12.96</c:v>
                </c:pt>
                <c:pt idx="2494">
                  <c:v>12.96</c:v>
                </c:pt>
                <c:pt idx="2495">
                  <c:v>12.96</c:v>
                </c:pt>
                <c:pt idx="2496">
                  <c:v>12.95</c:v>
                </c:pt>
                <c:pt idx="2497">
                  <c:v>12.95</c:v>
                </c:pt>
                <c:pt idx="2498">
                  <c:v>12.95</c:v>
                </c:pt>
                <c:pt idx="2499">
                  <c:v>12.94</c:v>
                </c:pt>
                <c:pt idx="2500">
                  <c:v>12.94</c:v>
                </c:pt>
                <c:pt idx="2501">
                  <c:v>12.93</c:v>
                </c:pt>
                <c:pt idx="2502">
                  <c:v>12.92</c:v>
                </c:pt>
                <c:pt idx="2503">
                  <c:v>12.92</c:v>
                </c:pt>
                <c:pt idx="2504">
                  <c:v>12.91</c:v>
                </c:pt>
                <c:pt idx="2505">
                  <c:v>12.91</c:v>
                </c:pt>
                <c:pt idx="2506">
                  <c:v>12.91</c:v>
                </c:pt>
                <c:pt idx="2507">
                  <c:v>12.9</c:v>
                </c:pt>
                <c:pt idx="2508">
                  <c:v>12.9</c:v>
                </c:pt>
                <c:pt idx="2509">
                  <c:v>12.9</c:v>
                </c:pt>
                <c:pt idx="2510">
                  <c:v>12.9</c:v>
                </c:pt>
                <c:pt idx="2511">
                  <c:v>12.9</c:v>
                </c:pt>
                <c:pt idx="2512">
                  <c:v>12.89</c:v>
                </c:pt>
                <c:pt idx="2513">
                  <c:v>12.89</c:v>
                </c:pt>
                <c:pt idx="2514">
                  <c:v>12.89</c:v>
                </c:pt>
                <c:pt idx="2515">
                  <c:v>12.88</c:v>
                </c:pt>
                <c:pt idx="2516">
                  <c:v>12.88</c:v>
                </c:pt>
                <c:pt idx="2517">
                  <c:v>12.88</c:v>
                </c:pt>
                <c:pt idx="2518">
                  <c:v>12.87</c:v>
                </c:pt>
                <c:pt idx="2519">
                  <c:v>12.87</c:v>
                </c:pt>
                <c:pt idx="2520">
                  <c:v>12.86</c:v>
                </c:pt>
                <c:pt idx="2521">
                  <c:v>12.86</c:v>
                </c:pt>
                <c:pt idx="2522">
                  <c:v>12.84</c:v>
                </c:pt>
                <c:pt idx="2523">
                  <c:v>12.84</c:v>
                </c:pt>
                <c:pt idx="2524">
                  <c:v>12.84</c:v>
                </c:pt>
                <c:pt idx="2525">
                  <c:v>12.83</c:v>
                </c:pt>
                <c:pt idx="2526">
                  <c:v>12.83</c:v>
                </c:pt>
                <c:pt idx="2527">
                  <c:v>12.83</c:v>
                </c:pt>
                <c:pt idx="2528">
                  <c:v>12.82</c:v>
                </c:pt>
                <c:pt idx="2529">
                  <c:v>12.81</c:v>
                </c:pt>
                <c:pt idx="2530">
                  <c:v>12.81</c:v>
                </c:pt>
                <c:pt idx="2531">
                  <c:v>12.8</c:v>
                </c:pt>
                <c:pt idx="2532">
                  <c:v>12.79</c:v>
                </c:pt>
                <c:pt idx="2533">
                  <c:v>12.78</c:v>
                </c:pt>
                <c:pt idx="2534">
                  <c:v>12.77</c:v>
                </c:pt>
                <c:pt idx="2535">
                  <c:v>12.77</c:v>
                </c:pt>
                <c:pt idx="2536">
                  <c:v>12.77</c:v>
                </c:pt>
                <c:pt idx="2537">
                  <c:v>12.76</c:v>
                </c:pt>
                <c:pt idx="2538">
                  <c:v>12.76</c:v>
                </c:pt>
                <c:pt idx="2539">
                  <c:v>12.76</c:v>
                </c:pt>
                <c:pt idx="2540">
                  <c:v>12.75</c:v>
                </c:pt>
                <c:pt idx="2541">
                  <c:v>12.75</c:v>
                </c:pt>
                <c:pt idx="2542">
                  <c:v>12.75</c:v>
                </c:pt>
                <c:pt idx="2543">
                  <c:v>12.75</c:v>
                </c:pt>
                <c:pt idx="2544">
                  <c:v>12.74</c:v>
                </c:pt>
                <c:pt idx="2545">
                  <c:v>12.74</c:v>
                </c:pt>
                <c:pt idx="2546">
                  <c:v>12.74</c:v>
                </c:pt>
                <c:pt idx="2547">
                  <c:v>12.73</c:v>
                </c:pt>
                <c:pt idx="2548">
                  <c:v>12.72</c:v>
                </c:pt>
                <c:pt idx="2549">
                  <c:v>12.72</c:v>
                </c:pt>
                <c:pt idx="2550">
                  <c:v>12.71</c:v>
                </c:pt>
                <c:pt idx="2551">
                  <c:v>12.71</c:v>
                </c:pt>
                <c:pt idx="2552">
                  <c:v>12.7</c:v>
                </c:pt>
                <c:pt idx="2553">
                  <c:v>12.69</c:v>
                </c:pt>
                <c:pt idx="2554">
                  <c:v>12.67</c:v>
                </c:pt>
                <c:pt idx="2555">
                  <c:v>12.66</c:v>
                </c:pt>
                <c:pt idx="2556">
                  <c:v>12.66</c:v>
                </c:pt>
                <c:pt idx="2557">
                  <c:v>12.65</c:v>
                </c:pt>
                <c:pt idx="2558">
                  <c:v>12.65</c:v>
                </c:pt>
                <c:pt idx="2559">
                  <c:v>12.65</c:v>
                </c:pt>
                <c:pt idx="2560">
                  <c:v>12.64</c:v>
                </c:pt>
                <c:pt idx="2561">
                  <c:v>12.63</c:v>
                </c:pt>
                <c:pt idx="2562">
                  <c:v>12.63</c:v>
                </c:pt>
                <c:pt idx="2563">
                  <c:v>12.62</c:v>
                </c:pt>
                <c:pt idx="2564">
                  <c:v>12.62</c:v>
                </c:pt>
                <c:pt idx="2565">
                  <c:v>12.62</c:v>
                </c:pt>
                <c:pt idx="2566">
                  <c:v>12.61</c:v>
                </c:pt>
                <c:pt idx="2567">
                  <c:v>12.61</c:v>
                </c:pt>
                <c:pt idx="2568">
                  <c:v>12.61</c:v>
                </c:pt>
                <c:pt idx="2569">
                  <c:v>12.61</c:v>
                </c:pt>
                <c:pt idx="2570">
                  <c:v>12.61</c:v>
                </c:pt>
                <c:pt idx="2571">
                  <c:v>12.6</c:v>
                </c:pt>
                <c:pt idx="2572">
                  <c:v>12.6</c:v>
                </c:pt>
                <c:pt idx="2573">
                  <c:v>12.58</c:v>
                </c:pt>
                <c:pt idx="2574">
                  <c:v>12.58</c:v>
                </c:pt>
                <c:pt idx="2575">
                  <c:v>12.58</c:v>
                </c:pt>
                <c:pt idx="2576">
                  <c:v>12.58</c:v>
                </c:pt>
                <c:pt idx="2577">
                  <c:v>12.58</c:v>
                </c:pt>
                <c:pt idx="2578">
                  <c:v>12.58</c:v>
                </c:pt>
                <c:pt idx="2579">
                  <c:v>12.57</c:v>
                </c:pt>
                <c:pt idx="2580">
                  <c:v>12.57</c:v>
                </c:pt>
                <c:pt idx="2581">
                  <c:v>12.57</c:v>
                </c:pt>
                <c:pt idx="2582">
                  <c:v>12.57</c:v>
                </c:pt>
                <c:pt idx="2583">
                  <c:v>12.56</c:v>
                </c:pt>
                <c:pt idx="2584">
                  <c:v>12.56</c:v>
                </c:pt>
                <c:pt idx="2585">
                  <c:v>12.55</c:v>
                </c:pt>
                <c:pt idx="2586">
                  <c:v>12.55</c:v>
                </c:pt>
                <c:pt idx="2587">
                  <c:v>12.54</c:v>
                </c:pt>
                <c:pt idx="2588">
                  <c:v>12.54</c:v>
                </c:pt>
                <c:pt idx="2589">
                  <c:v>12.53</c:v>
                </c:pt>
                <c:pt idx="2590">
                  <c:v>12.52</c:v>
                </c:pt>
                <c:pt idx="2591">
                  <c:v>12.52</c:v>
                </c:pt>
                <c:pt idx="2592">
                  <c:v>12.52</c:v>
                </c:pt>
                <c:pt idx="2593">
                  <c:v>12.52</c:v>
                </c:pt>
                <c:pt idx="2594">
                  <c:v>12.51</c:v>
                </c:pt>
                <c:pt idx="2595">
                  <c:v>12.51</c:v>
                </c:pt>
                <c:pt idx="2596">
                  <c:v>12.51</c:v>
                </c:pt>
                <c:pt idx="2597">
                  <c:v>12.51</c:v>
                </c:pt>
                <c:pt idx="2598">
                  <c:v>12.51</c:v>
                </c:pt>
                <c:pt idx="2599">
                  <c:v>12.51</c:v>
                </c:pt>
                <c:pt idx="2600">
                  <c:v>12.5</c:v>
                </c:pt>
                <c:pt idx="2601">
                  <c:v>12.5</c:v>
                </c:pt>
                <c:pt idx="2602">
                  <c:v>12.5</c:v>
                </c:pt>
                <c:pt idx="2603">
                  <c:v>12.49</c:v>
                </c:pt>
                <c:pt idx="2604">
                  <c:v>12.49</c:v>
                </c:pt>
                <c:pt idx="2605">
                  <c:v>12.48</c:v>
                </c:pt>
                <c:pt idx="2606">
                  <c:v>12.48</c:v>
                </c:pt>
                <c:pt idx="2607">
                  <c:v>12.47</c:v>
                </c:pt>
                <c:pt idx="2608">
                  <c:v>12.47</c:v>
                </c:pt>
                <c:pt idx="2609">
                  <c:v>12.46</c:v>
                </c:pt>
                <c:pt idx="2610">
                  <c:v>12.46</c:v>
                </c:pt>
                <c:pt idx="2611">
                  <c:v>12.45</c:v>
                </c:pt>
                <c:pt idx="2612">
                  <c:v>12.45</c:v>
                </c:pt>
                <c:pt idx="2613">
                  <c:v>12.45</c:v>
                </c:pt>
                <c:pt idx="2614">
                  <c:v>12.44</c:v>
                </c:pt>
                <c:pt idx="2615">
                  <c:v>12.44</c:v>
                </c:pt>
                <c:pt idx="2616">
                  <c:v>12.44</c:v>
                </c:pt>
                <c:pt idx="2617">
                  <c:v>12.43</c:v>
                </c:pt>
                <c:pt idx="2618">
                  <c:v>12.42</c:v>
                </c:pt>
                <c:pt idx="2619">
                  <c:v>12.42</c:v>
                </c:pt>
                <c:pt idx="2620">
                  <c:v>12.42</c:v>
                </c:pt>
                <c:pt idx="2621">
                  <c:v>12.41</c:v>
                </c:pt>
                <c:pt idx="2622">
                  <c:v>12.41</c:v>
                </c:pt>
                <c:pt idx="2623">
                  <c:v>12.4</c:v>
                </c:pt>
                <c:pt idx="2624">
                  <c:v>12.4</c:v>
                </c:pt>
                <c:pt idx="2625">
                  <c:v>12.39</c:v>
                </c:pt>
                <c:pt idx="2626">
                  <c:v>12.39</c:v>
                </c:pt>
                <c:pt idx="2627">
                  <c:v>12.39</c:v>
                </c:pt>
                <c:pt idx="2628">
                  <c:v>12.39</c:v>
                </c:pt>
                <c:pt idx="2629">
                  <c:v>12.39</c:v>
                </c:pt>
                <c:pt idx="2630">
                  <c:v>12.38</c:v>
                </c:pt>
                <c:pt idx="2631">
                  <c:v>12.37</c:v>
                </c:pt>
                <c:pt idx="2632">
                  <c:v>12.37</c:v>
                </c:pt>
                <c:pt idx="2633">
                  <c:v>12.36</c:v>
                </c:pt>
                <c:pt idx="2634">
                  <c:v>12.34</c:v>
                </c:pt>
                <c:pt idx="2635">
                  <c:v>12.34</c:v>
                </c:pt>
                <c:pt idx="2636">
                  <c:v>12.33</c:v>
                </c:pt>
                <c:pt idx="2637">
                  <c:v>12.33</c:v>
                </c:pt>
                <c:pt idx="2638">
                  <c:v>12.33</c:v>
                </c:pt>
                <c:pt idx="2639">
                  <c:v>12.32</c:v>
                </c:pt>
                <c:pt idx="2640">
                  <c:v>12.32</c:v>
                </c:pt>
                <c:pt idx="2641">
                  <c:v>12.31</c:v>
                </c:pt>
                <c:pt idx="2642">
                  <c:v>12.29</c:v>
                </c:pt>
                <c:pt idx="2643">
                  <c:v>12.29</c:v>
                </c:pt>
                <c:pt idx="2644">
                  <c:v>12.29</c:v>
                </c:pt>
                <c:pt idx="2645">
                  <c:v>12.28</c:v>
                </c:pt>
                <c:pt idx="2646">
                  <c:v>12.28</c:v>
                </c:pt>
                <c:pt idx="2647">
                  <c:v>12.28</c:v>
                </c:pt>
                <c:pt idx="2648">
                  <c:v>12.27</c:v>
                </c:pt>
                <c:pt idx="2649">
                  <c:v>12.27</c:v>
                </c:pt>
                <c:pt idx="2650">
                  <c:v>12.26</c:v>
                </c:pt>
                <c:pt idx="2651">
                  <c:v>12.26</c:v>
                </c:pt>
                <c:pt idx="2652">
                  <c:v>12.26</c:v>
                </c:pt>
                <c:pt idx="2653">
                  <c:v>12.25</c:v>
                </c:pt>
                <c:pt idx="2654">
                  <c:v>12.25</c:v>
                </c:pt>
                <c:pt idx="2655">
                  <c:v>12.21</c:v>
                </c:pt>
                <c:pt idx="2656">
                  <c:v>12.21</c:v>
                </c:pt>
                <c:pt idx="2657">
                  <c:v>12.2</c:v>
                </c:pt>
                <c:pt idx="2658">
                  <c:v>12.2</c:v>
                </c:pt>
                <c:pt idx="2659">
                  <c:v>12.19</c:v>
                </c:pt>
                <c:pt idx="2660">
                  <c:v>12.19</c:v>
                </c:pt>
                <c:pt idx="2661">
                  <c:v>12.19</c:v>
                </c:pt>
                <c:pt idx="2662">
                  <c:v>12.19</c:v>
                </c:pt>
                <c:pt idx="2663">
                  <c:v>12.18</c:v>
                </c:pt>
                <c:pt idx="2664">
                  <c:v>12.18</c:v>
                </c:pt>
                <c:pt idx="2665">
                  <c:v>12.18</c:v>
                </c:pt>
                <c:pt idx="2666">
                  <c:v>12.17</c:v>
                </c:pt>
                <c:pt idx="2667">
                  <c:v>12.17</c:v>
                </c:pt>
                <c:pt idx="2668">
                  <c:v>12.16</c:v>
                </c:pt>
                <c:pt idx="2669">
                  <c:v>12.16</c:v>
                </c:pt>
                <c:pt idx="2670">
                  <c:v>12.15</c:v>
                </c:pt>
                <c:pt idx="2671">
                  <c:v>12.15</c:v>
                </c:pt>
                <c:pt idx="2672">
                  <c:v>12.14</c:v>
                </c:pt>
                <c:pt idx="2673">
                  <c:v>12.14</c:v>
                </c:pt>
                <c:pt idx="2674">
                  <c:v>12.14</c:v>
                </c:pt>
                <c:pt idx="2675">
                  <c:v>12.13</c:v>
                </c:pt>
                <c:pt idx="2676">
                  <c:v>12.13</c:v>
                </c:pt>
                <c:pt idx="2677">
                  <c:v>12.12</c:v>
                </c:pt>
                <c:pt idx="2678">
                  <c:v>12.12</c:v>
                </c:pt>
                <c:pt idx="2679">
                  <c:v>12.12</c:v>
                </c:pt>
                <c:pt idx="2680">
                  <c:v>12.11</c:v>
                </c:pt>
                <c:pt idx="2681">
                  <c:v>12.11</c:v>
                </c:pt>
                <c:pt idx="2682">
                  <c:v>12.11</c:v>
                </c:pt>
                <c:pt idx="2683">
                  <c:v>12.09</c:v>
                </c:pt>
                <c:pt idx="2684">
                  <c:v>12.09</c:v>
                </c:pt>
                <c:pt idx="2685">
                  <c:v>12.09</c:v>
                </c:pt>
                <c:pt idx="2686">
                  <c:v>12.08</c:v>
                </c:pt>
                <c:pt idx="2687">
                  <c:v>12.07</c:v>
                </c:pt>
                <c:pt idx="2688">
                  <c:v>12.07</c:v>
                </c:pt>
                <c:pt idx="2689">
                  <c:v>12.07</c:v>
                </c:pt>
                <c:pt idx="2690">
                  <c:v>12.06</c:v>
                </c:pt>
                <c:pt idx="2691">
                  <c:v>12.06</c:v>
                </c:pt>
                <c:pt idx="2692">
                  <c:v>12.06</c:v>
                </c:pt>
                <c:pt idx="2693">
                  <c:v>12.05</c:v>
                </c:pt>
                <c:pt idx="2694">
                  <c:v>12.04</c:v>
                </c:pt>
                <c:pt idx="2695">
                  <c:v>12.04</c:v>
                </c:pt>
                <c:pt idx="2696">
                  <c:v>12.04</c:v>
                </c:pt>
                <c:pt idx="2697">
                  <c:v>12.04</c:v>
                </c:pt>
                <c:pt idx="2698">
                  <c:v>12.03</c:v>
                </c:pt>
                <c:pt idx="2699">
                  <c:v>12.03</c:v>
                </c:pt>
                <c:pt idx="2700">
                  <c:v>12.03</c:v>
                </c:pt>
                <c:pt idx="2701">
                  <c:v>12.03</c:v>
                </c:pt>
                <c:pt idx="2702">
                  <c:v>12.02</c:v>
                </c:pt>
                <c:pt idx="2703">
                  <c:v>12.02</c:v>
                </c:pt>
                <c:pt idx="2704">
                  <c:v>12.02</c:v>
                </c:pt>
                <c:pt idx="2705">
                  <c:v>12.01</c:v>
                </c:pt>
                <c:pt idx="2706">
                  <c:v>12</c:v>
                </c:pt>
                <c:pt idx="2707">
                  <c:v>12</c:v>
                </c:pt>
                <c:pt idx="2708">
                  <c:v>11.99</c:v>
                </c:pt>
                <c:pt idx="2709">
                  <c:v>11.99</c:v>
                </c:pt>
                <c:pt idx="2710">
                  <c:v>11.99</c:v>
                </c:pt>
                <c:pt idx="2711">
                  <c:v>11.99</c:v>
                </c:pt>
                <c:pt idx="2712">
                  <c:v>11.98</c:v>
                </c:pt>
                <c:pt idx="2713">
                  <c:v>11.98</c:v>
                </c:pt>
                <c:pt idx="2714">
                  <c:v>11.97</c:v>
                </c:pt>
                <c:pt idx="2715">
                  <c:v>11.96</c:v>
                </c:pt>
                <c:pt idx="2716">
                  <c:v>11.95</c:v>
                </c:pt>
                <c:pt idx="2717">
                  <c:v>11.94</c:v>
                </c:pt>
                <c:pt idx="2718">
                  <c:v>11.94</c:v>
                </c:pt>
                <c:pt idx="2719">
                  <c:v>11.93</c:v>
                </c:pt>
                <c:pt idx="2720">
                  <c:v>11.92</c:v>
                </c:pt>
                <c:pt idx="2721">
                  <c:v>11.92</c:v>
                </c:pt>
                <c:pt idx="2722">
                  <c:v>11.9</c:v>
                </c:pt>
                <c:pt idx="2723">
                  <c:v>11.9</c:v>
                </c:pt>
                <c:pt idx="2724">
                  <c:v>11.9</c:v>
                </c:pt>
                <c:pt idx="2725">
                  <c:v>11.89</c:v>
                </c:pt>
                <c:pt idx="2726">
                  <c:v>11.88</c:v>
                </c:pt>
                <c:pt idx="2727">
                  <c:v>11.87</c:v>
                </c:pt>
                <c:pt idx="2728">
                  <c:v>11.85</c:v>
                </c:pt>
                <c:pt idx="2729">
                  <c:v>11.85</c:v>
                </c:pt>
                <c:pt idx="2730">
                  <c:v>11.84</c:v>
                </c:pt>
                <c:pt idx="2731">
                  <c:v>11.84</c:v>
                </c:pt>
                <c:pt idx="2732">
                  <c:v>11.84</c:v>
                </c:pt>
                <c:pt idx="2733">
                  <c:v>11.84</c:v>
                </c:pt>
                <c:pt idx="2734">
                  <c:v>11.83</c:v>
                </c:pt>
                <c:pt idx="2735">
                  <c:v>11.82</c:v>
                </c:pt>
                <c:pt idx="2736">
                  <c:v>11.81</c:v>
                </c:pt>
                <c:pt idx="2737">
                  <c:v>11.81</c:v>
                </c:pt>
                <c:pt idx="2738">
                  <c:v>11.81</c:v>
                </c:pt>
                <c:pt idx="2739">
                  <c:v>11.8</c:v>
                </c:pt>
                <c:pt idx="2740">
                  <c:v>11.8</c:v>
                </c:pt>
                <c:pt idx="2741">
                  <c:v>11.79</c:v>
                </c:pt>
                <c:pt idx="2742">
                  <c:v>11.79</c:v>
                </c:pt>
                <c:pt idx="2743">
                  <c:v>11.79</c:v>
                </c:pt>
                <c:pt idx="2744">
                  <c:v>11.79</c:v>
                </c:pt>
                <c:pt idx="2745">
                  <c:v>11.78</c:v>
                </c:pt>
                <c:pt idx="2746">
                  <c:v>11.77</c:v>
                </c:pt>
                <c:pt idx="2747">
                  <c:v>11.77</c:v>
                </c:pt>
                <c:pt idx="2748">
                  <c:v>11.76</c:v>
                </c:pt>
                <c:pt idx="2749">
                  <c:v>11.76</c:v>
                </c:pt>
                <c:pt idx="2750">
                  <c:v>11.76</c:v>
                </c:pt>
                <c:pt idx="2751">
                  <c:v>11.75</c:v>
                </c:pt>
                <c:pt idx="2752">
                  <c:v>11.73</c:v>
                </c:pt>
                <c:pt idx="2753">
                  <c:v>11.73</c:v>
                </c:pt>
                <c:pt idx="2754">
                  <c:v>11.73</c:v>
                </c:pt>
                <c:pt idx="2755">
                  <c:v>11.73</c:v>
                </c:pt>
                <c:pt idx="2756">
                  <c:v>11.72</c:v>
                </c:pt>
                <c:pt idx="2757">
                  <c:v>11.72</c:v>
                </c:pt>
                <c:pt idx="2758">
                  <c:v>11.71</c:v>
                </c:pt>
                <c:pt idx="2759">
                  <c:v>11.71</c:v>
                </c:pt>
                <c:pt idx="2760">
                  <c:v>11.71</c:v>
                </c:pt>
                <c:pt idx="2761">
                  <c:v>11.71</c:v>
                </c:pt>
                <c:pt idx="2762">
                  <c:v>11.71</c:v>
                </c:pt>
                <c:pt idx="2763">
                  <c:v>11.7</c:v>
                </c:pt>
                <c:pt idx="2764">
                  <c:v>11.69</c:v>
                </c:pt>
                <c:pt idx="2765">
                  <c:v>11.67</c:v>
                </c:pt>
                <c:pt idx="2766">
                  <c:v>11.66</c:v>
                </c:pt>
                <c:pt idx="2767">
                  <c:v>11.65</c:v>
                </c:pt>
                <c:pt idx="2768">
                  <c:v>11.65</c:v>
                </c:pt>
                <c:pt idx="2769">
                  <c:v>11.65</c:v>
                </c:pt>
                <c:pt idx="2770">
                  <c:v>11.63</c:v>
                </c:pt>
                <c:pt idx="2771">
                  <c:v>11.63</c:v>
                </c:pt>
                <c:pt idx="2772">
                  <c:v>11.63</c:v>
                </c:pt>
                <c:pt idx="2773">
                  <c:v>11.63</c:v>
                </c:pt>
                <c:pt idx="2774">
                  <c:v>11.62</c:v>
                </c:pt>
                <c:pt idx="2775">
                  <c:v>11.62</c:v>
                </c:pt>
                <c:pt idx="2776">
                  <c:v>11.62</c:v>
                </c:pt>
                <c:pt idx="2777">
                  <c:v>11.62</c:v>
                </c:pt>
                <c:pt idx="2778">
                  <c:v>11.62</c:v>
                </c:pt>
                <c:pt idx="2779">
                  <c:v>11.62</c:v>
                </c:pt>
                <c:pt idx="2780">
                  <c:v>11.62</c:v>
                </c:pt>
                <c:pt idx="2781">
                  <c:v>11.61</c:v>
                </c:pt>
                <c:pt idx="2782">
                  <c:v>11.61</c:v>
                </c:pt>
                <c:pt idx="2783">
                  <c:v>11.61</c:v>
                </c:pt>
                <c:pt idx="2784">
                  <c:v>11.61</c:v>
                </c:pt>
                <c:pt idx="2785">
                  <c:v>11.6</c:v>
                </c:pt>
                <c:pt idx="2786">
                  <c:v>11.59</c:v>
                </c:pt>
                <c:pt idx="2787">
                  <c:v>11.59</c:v>
                </c:pt>
                <c:pt idx="2788">
                  <c:v>11.58</c:v>
                </c:pt>
                <c:pt idx="2789">
                  <c:v>11.58</c:v>
                </c:pt>
                <c:pt idx="2790">
                  <c:v>11.57</c:v>
                </c:pt>
                <c:pt idx="2791">
                  <c:v>11.57</c:v>
                </c:pt>
                <c:pt idx="2792">
                  <c:v>11.57</c:v>
                </c:pt>
                <c:pt idx="2793">
                  <c:v>11.54</c:v>
                </c:pt>
                <c:pt idx="2794">
                  <c:v>11.53</c:v>
                </c:pt>
                <c:pt idx="2795">
                  <c:v>11.52</c:v>
                </c:pt>
                <c:pt idx="2796">
                  <c:v>11.52</c:v>
                </c:pt>
                <c:pt idx="2797">
                  <c:v>11.51</c:v>
                </c:pt>
                <c:pt idx="2798">
                  <c:v>11.51</c:v>
                </c:pt>
                <c:pt idx="2799">
                  <c:v>11.51</c:v>
                </c:pt>
                <c:pt idx="2800">
                  <c:v>11.5</c:v>
                </c:pt>
                <c:pt idx="2801">
                  <c:v>11.49</c:v>
                </c:pt>
                <c:pt idx="2802">
                  <c:v>11.48</c:v>
                </c:pt>
                <c:pt idx="2803">
                  <c:v>11.48</c:v>
                </c:pt>
                <c:pt idx="2804">
                  <c:v>11.48</c:v>
                </c:pt>
                <c:pt idx="2805">
                  <c:v>11.48</c:v>
                </c:pt>
                <c:pt idx="2806">
                  <c:v>11.47</c:v>
                </c:pt>
                <c:pt idx="2807">
                  <c:v>11.47</c:v>
                </c:pt>
                <c:pt idx="2808">
                  <c:v>11.47</c:v>
                </c:pt>
                <c:pt idx="2809">
                  <c:v>11.47</c:v>
                </c:pt>
                <c:pt idx="2810">
                  <c:v>11.46</c:v>
                </c:pt>
                <c:pt idx="2811">
                  <c:v>11.46</c:v>
                </c:pt>
                <c:pt idx="2812">
                  <c:v>11.46</c:v>
                </c:pt>
                <c:pt idx="2813">
                  <c:v>11.45</c:v>
                </c:pt>
                <c:pt idx="2814">
                  <c:v>11.44</c:v>
                </c:pt>
                <c:pt idx="2815">
                  <c:v>11.44</c:v>
                </c:pt>
                <c:pt idx="2816">
                  <c:v>11.43</c:v>
                </c:pt>
                <c:pt idx="2817">
                  <c:v>11.43</c:v>
                </c:pt>
                <c:pt idx="2818">
                  <c:v>11.42</c:v>
                </c:pt>
                <c:pt idx="2819">
                  <c:v>11.42</c:v>
                </c:pt>
                <c:pt idx="2820">
                  <c:v>11.42</c:v>
                </c:pt>
                <c:pt idx="2821">
                  <c:v>11.42</c:v>
                </c:pt>
                <c:pt idx="2822">
                  <c:v>11.41</c:v>
                </c:pt>
                <c:pt idx="2823">
                  <c:v>11.41</c:v>
                </c:pt>
                <c:pt idx="2824">
                  <c:v>11.41</c:v>
                </c:pt>
                <c:pt idx="2825">
                  <c:v>11.4</c:v>
                </c:pt>
                <c:pt idx="2826">
                  <c:v>11.4</c:v>
                </c:pt>
                <c:pt idx="2827">
                  <c:v>11.4</c:v>
                </c:pt>
                <c:pt idx="2828">
                  <c:v>11.39</c:v>
                </c:pt>
                <c:pt idx="2829">
                  <c:v>11.39</c:v>
                </c:pt>
                <c:pt idx="2830">
                  <c:v>11.38</c:v>
                </c:pt>
                <c:pt idx="2831">
                  <c:v>11.37</c:v>
                </c:pt>
                <c:pt idx="2832">
                  <c:v>11.37</c:v>
                </c:pt>
                <c:pt idx="2833">
                  <c:v>11.36</c:v>
                </c:pt>
                <c:pt idx="2834">
                  <c:v>11.36</c:v>
                </c:pt>
                <c:pt idx="2835">
                  <c:v>11.36</c:v>
                </c:pt>
                <c:pt idx="2836">
                  <c:v>11.35</c:v>
                </c:pt>
                <c:pt idx="2837">
                  <c:v>11.35</c:v>
                </c:pt>
                <c:pt idx="2838">
                  <c:v>11.33</c:v>
                </c:pt>
                <c:pt idx="2839">
                  <c:v>11.33</c:v>
                </c:pt>
                <c:pt idx="2840">
                  <c:v>11.33</c:v>
                </c:pt>
                <c:pt idx="2841">
                  <c:v>11.32</c:v>
                </c:pt>
                <c:pt idx="2842">
                  <c:v>11.32</c:v>
                </c:pt>
                <c:pt idx="2843">
                  <c:v>11.31</c:v>
                </c:pt>
                <c:pt idx="2844">
                  <c:v>11.31</c:v>
                </c:pt>
                <c:pt idx="2845">
                  <c:v>11.31</c:v>
                </c:pt>
                <c:pt idx="2846">
                  <c:v>11.31</c:v>
                </c:pt>
                <c:pt idx="2847">
                  <c:v>11.31</c:v>
                </c:pt>
                <c:pt idx="2848">
                  <c:v>11.31</c:v>
                </c:pt>
                <c:pt idx="2849">
                  <c:v>11.31</c:v>
                </c:pt>
                <c:pt idx="2850">
                  <c:v>11.31</c:v>
                </c:pt>
                <c:pt idx="2851">
                  <c:v>11.31</c:v>
                </c:pt>
                <c:pt idx="2852">
                  <c:v>11.3</c:v>
                </c:pt>
                <c:pt idx="2853">
                  <c:v>11.29</c:v>
                </c:pt>
                <c:pt idx="2854">
                  <c:v>11.28</c:v>
                </c:pt>
                <c:pt idx="2855">
                  <c:v>11.27</c:v>
                </c:pt>
                <c:pt idx="2856">
                  <c:v>11.27</c:v>
                </c:pt>
                <c:pt idx="2857">
                  <c:v>11.27</c:v>
                </c:pt>
                <c:pt idx="2858">
                  <c:v>11.26</c:v>
                </c:pt>
                <c:pt idx="2859">
                  <c:v>11.26</c:v>
                </c:pt>
                <c:pt idx="2860">
                  <c:v>11.26</c:v>
                </c:pt>
                <c:pt idx="2861">
                  <c:v>11.25</c:v>
                </c:pt>
                <c:pt idx="2862">
                  <c:v>11.24</c:v>
                </c:pt>
                <c:pt idx="2863">
                  <c:v>11.23</c:v>
                </c:pt>
                <c:pt idx="2864">
                  <c:v>11.23</c:v>
                </c:pt>
                <c:pt idx="2865">
                  <c:v>11.23</c:v>
                </c:pt>
                <c:pt idx="2866">
                  <c:v>11.22</c:v>
                </c:pt>
                <c:pt idx="2867">
                  <c:v>11.22</c:v>
                </c:pt>
                <c:pt idx="2868">
                  <c:v>11.22</c:v>
                </c:pt>
                <c:pt idx="2869">
                  <c:v>11.2</c:v>
                </c:pt>
                <c:pt idx="2870">
                  <c:v>11.2</c:v>
                </c:pt>
                <c:pt idx="2871">
                  <c:v>11.2</c:v>
                </c:pt>
                <c:pt idx="2872">
                  <c:v>11.2</c:v>
                </c:pt>
                <c:pt idx="2873">
                  <c:v>11.19</c:v>
                </c:pt>
                <c:pt idx="2874">
                  <c:v>11.19</c:v>
                </c:pt>
                <c:pt idx="2875">
                  <c:v>11.18</c:v>
                </c:pt>
                <c:pt idx="2876">
                  <c:v>11.18</c:v>
                </c:pt>
                <c:pt idx="2877">
                  <c:v>11.17</c:v>
                </c:pt>
                <c:pt idx="2878">
                  <c:v>11.16</c:v>
                </c:pt>
                <c:pt idx="2879">
                  <c:v>11.16</c:v>
                </c:pt>
                <c:pt idx="2880">
                  <c:v>11.16</c:v>
                </c:pt>
                <c:pt idx="2881">
                  <c:v>11.15</c:v>
                </c:pt>
                <c:pt idx="2882">
                  <c:v>11.15</c:v>
                </c:pt>
                <c:pt idx="2883">
                  <c:v>11.15</c:v>
                </c:pt>
                <c:pt idx="2884">
                  <c:v>11.15</c:v>
                </c:pt>
                <c:pt idx="2885">
                  <c:v>11.15</c:v>
                </c:pt>
                <c:pt idx="2886">
                  <c:v>11.13</c:v>
                </c:pt>
                <c:pt idx="2887">
                  <c:v>11.12</c:v>
                </c:pt>
                <c:pt idx="2888">
                  <c:v>11.11</c:v>
                </c:pt>
                <c:pt idx="2889">
                  <c:v>11.1</c:v>
                </c:pt>
                <c:pt idx="2890">
                  <c:v>11.1</c:v>
                </c:pt>
                <c:pt idx="2891">
                  <c:v>11.1</c:v>
                </c:pt>
                <c:pt idx="2892">
                  <c:v>11.08</c:v>
                </c:pt>
                <c:pt idx="2893">
                  <c:v>11.08</c:v>
                </c:pt>
                <c:pt idx="2894">
                  <c:v>11.08</c:v>
                </c:pt>
                <c:pt idx="2895">
                  <c:v>11.07</c:v>
                </c:pt>
                <c:pt idx="2896">
                  <c:v>11.06</c:v>
                </c:pt>
                <c:pt idx="2897">
                  <c:v>11.05</c:v>
                </c:pt>
                <c:pt idx="2898">
                  <c:v>11.05</c:v>
                </c:pt>
                <c:pt idx="2899">
                  <c:v>11.05</c:v>
                </c:pt>
                <c:pt idx="2900">
                  <c:v>11.04</c:v>
                </c:pt>
                <c:pt idx="2901">
                  <c:v>11.04</c:v>
                </c:pt>
                <c:pt idx="2902">
                  <c:v>11.03</c:v>
                </c:pt>
                <c:pt idx="2903">
                  <c:v>11.03</c:v>
                </c:pt>
                <c:pt idx="2904">
                  <c:v>11.03</c:v>
                </c:pt>
                <c:pt idx="2905">
                  <c:v>11.03</c:v>
                </c:pt>
                <c:pt idx="2906">
                  <c:v>11.02</c:v>
                </c:pt>
                <c:pt idx="2907">
                  <c:v>11.02</c:v>
                </c:pt>
                <c:pt idx="2908">
                  <c:v>11.01</c:v>
                </c:pt>
                <c:pt idx="2909">
                  <c:v>11.01</c:v>
                </c:pt>
                <c:pt idx="2910">
                  <c:v>11.01</c:v>
                </c:pt>
                <c:pt idx="2911">
                  <c:v>11.01</c:v>
                </c:pt>
                <c:pt idx="2912">
                  <c:v>11</c:v>
                </c:pt>
                <c:pt idx="2913">
                  <c:v>10.99</c:v>
                </c:pt>
                <c:pt idx="2914">
                  <c:v>10.99</c:v>
                </c:pt>
                <c:pt idx="2915">
                  <c:v>10.99</c:v>
                </c:pt>
                <c:pt idx="2916">
                  <c:v>10.99</c:v>
                </c:pt>
                <c:pt idx="2917">
                  <c:v>10.98</c:v>
                </c:pt>
                <c:pt idx="2918">
                  <c:v>10.98</c:v>
                </c:pt>
                <c:pt idx="2919">
                  <c:v>10.97</c:v>
                </c:pt>
                <c:pt idx="2920">
                  <c:v>10.96</c:v>
                </c:pt>
                <c:pt idx="2921">
                  <c:v>10.96</c:v>
                </c:pt>
                <c:pt idx="2922">
                  <c:v>10.96</c:v>
                </c:pt>
                <c:pt idx="2923">
                  <c:v>10.95</c:v>
                </c:pt>
                <c:pt idx="2924">
                  <c:v>10.95</c:v>
                </c:pt>
                <c:pt idx="2925">
                  <c:v>10.95</c:v>
                </c:pt>
                <c:pt idx="2926">
                  <c:v>10.95</c:v>
                </c:pt>
                <c:pt idx="2927">
                  <c:v>10.92</c:v>
                </c:pt>
                <c:pt idx="2928">
                  <c:v>10.92</c:v>
                </c:pt>
                <c:pt idx="2929">
                  <c:v>10.91</c:v>
                </c:pt>
                <c:pt idx="2930">
                  <c:v>10.91</c:v>
                </c:pt>
                <c:pt idx="2931">
                  <c:v>10.91</c:v>
                </c:pt>
                <c:pt idx="2932">
                  <c:v>10.91</c:v>
                </c:pt>
                <c:pt idx="2933">
                  <c:v>10.91</c:v>
                </c:pt>
                <c:pt idx="2934">
                  <c:v>10.9</c:v>
                </c:pt>
                <c:pt idx="2935">
                  <c:v>10.9</c:v>
                </c:pt>
                <c:pt idx="2936">
                  <c:v>10.89</c:v>
                </c:pt>
                <c:pt idx="2937">
                  <c:v>10.89</c:v>
                </c:pt>
                <c:pt idx="2938">
                  <c:v>10.88</c:v>
                </c:pt>
                <c:pt idx="2939">
                  <c:v>10.88</c:v>
                </c:pt>
                <c:pt idx="2940">
                  <c:v>10.88</c:v>
                </c:pt>
                <c:pt idx="2941">
                  <c:v>10.88</c:v>
                </c:pt>
                <c:pt idx="2942">
                  <c:v>10.87</c:v>
                </c:pt>
                <c:pt idx="2943">
                  <c:v>10.87</c:v>
                </c:pt>
                <c:pt idx="2944">
                  <c:v>10.86</c:v>
                </c:pt>
                <c:pt idx="2945">
                  <c:v>10.86</c:v>
                </c:pt>
                <c:pt idx="2946">
                  <c:v>10.86</c:v>
                </c:pt>
                <c:pt idx="2947">
                  <c:v>10.86</c:v>
                </c:pt>
                <c:pt idx="2948">
                  <c:v>10.85</c:v>
                </c:pt>
                <c:pt idx="2949">
                  <c:v>10.85</c:v>
                </c:pt>
                <c:pt idx="2950">
                  <c:v>10.85</c:v>
                </c:pt>
                <c:pt idx="2951">
                  <c:v>10.85</c:v>
                </c:pt>
                <c:pt idx="2952">
                  <c:v>10.85</c:v>
                </c:pt>
                <c:pt idx="2953">
                  <c:v>10.83</c:v>
                </c:pt>
                <c:pt idx="2954">
                  <c:v>10.83</c:v>
                </c:pt>
                <c:pt idx="2955">
                  <c:v>10.82</c:v>
                </c:pt>
                <c:pt idx="2956">
                  <c:v>10.82</c:v>
                </c:pt>
                <c:pt idx="2957">
                  <c:v>10.81</c:v>
                </c:pt>
                <c:pt idx="2958">
                  <c:v>10.81</c:v>
                </c:pt>
                <c:pt idx="2959">
                  <c:v>10.8</c:v>
                </c:pt>
                <c:pt idx="2960">
                  <c:v>10.8</c:v>
                </c:pt>
                <c:pt idx="2961">
                  <c:v>10.8</c:v>
                </c:pt>
                <c:pt idx="2962">
                  <c:v>10.8</c:v>
                </c:pt>
                <c:pt idx="2963">
                  <c:v>10.79</c:v>
                </c:pt>
                <c:pt idx="2964">
                  <c:v>10.79</c:v>
                </c:pt>
                <c:pt idx="2965">
                  <c:v>10.78</c:v>
                </c:pt>
                <c:pt idx="2966">
                  <c:v>10.77</c:v>
                </c:pt>
                <c:pt idx="2967">
                  <c:v>10.77</c:v>
                </c:pt>
                <c:pt idx="2968">
                  <c:v>10.77</c:v>
                </c:pt>
                <c:pt idx="2969">
                  <c:v>10.76</c:v>
                </c:pt>
                <c:pt idx="2970">
                  <c:v>10.76</c:v>
                </c:pt>
                <c:pt idx="2971">
                  <c:v>10.74</c:v>
                </c:pt>
                <c:pt idx="2972">
                  <c:v>10.74</c:v>
                </c:pt>
                <c:pt idx="2973">
                  <c:v>10.73</c:v>
                </c:pt>
                <c:pt idx="2974">
                  <c:v>10.73</c:v>
                </c:pt>
                <c:pt idx="2975">
                  <c:v>10.73</c:v>
                </c:pt>
                <c:pt idx="2976">
                  <c:v>10.7</c:v>
                </c:pt>
                <c:pt idx="2977">
                  <c:v>10.67</c:v>
                </c:pt>
                <c:pt idx="2978">
                  <c:v>10.67</c:v>
                </c:pt>
                <c:pt idx="2979">
                  <c:v>10.67</c:v>
                </c:pt>
                <c:pt idx="2980">
                  <c:v>10.67</c:v>
                </c:pt>
                <c:pt idx="2981">
                  <c:v>10.66</c:v>
                </c:pt>
                <c:pt idx="2982">
                  <c:v>10.64</c:v>
                </c:pt>
                <c:pt idx="2983">
                  <c:v>10.64</c:v>
                </c:pt>
                <c:pt idx="2984">
                  <c:v>10.63</c:v>
                </c:pt>
                <c:pt idx="2985">
                  <c:v>10.61</c:v>
                </c:pt>
                <c:pt idx="2986">
                  <c:v>10.61</c:v>
                </c:pt>
                <c:pt idx="2987">
                  <c:v>10.61</c:v>
                </c:pt>
                <c:pt idx="2988">
                  <c:v>10.61</c:v>
                </c:pt>
                <c:pt idx="2989">
                  <c:v>10.61</c:v>
                </c:pt>
                <c:pt idx="2990">
                  <c:v>10.61</c:v>
                </c:pt>
                <c:pt idx="2991">
                  <c:v>10.6</c:v>
                </c:pt>
                <c:pt idx="2992">
                  <c:v>10.6</c:v>
                </c:pt>
                <c:pt idx="2993">
                  <c:v>10.6</c:v>
                </c:pt>
                <c:pt idx="2994">
                  <c:v>10.6</c:v>
                </c:pt>
                <c:pt idx="2995">
                  <c:v>10.57</c:v>
                </c:pt>
                <c:pt idx="2996">
                  <c:v>10.57</c:v>
                </c:pt>
                <c:pt idx="2997">
                  <c:v>10.57</c:v>
                </c:pt>
                <c:pt idx="2998">
                  <c:v>10.57</c:v>
                </c:pt>
                <c:pt idx="2999">
                  <c:v>10.56</c:v>
                </c:pt>
                <c:pt idx="3000">
                  <c:v>10.56</c:v>
                </c:pt>
                <c:pt idx="3001">
                  <c:v>10.56</c:v>
                </c:pt>
                <c:pt idx="3002">
                  <c:v>10.55</c:v>
                </c:pt>
                <c:pt idx="3003">
                  <c:v>10.55</c:v>
                </c:pt>
                <c:pt idx="3004">
                  <c:v>10.54</c:v>
                </c:pt>
                <c:pt idx="3005">
                  <c:v>10.53</c:v>
                </c:pt>
                <c:pt idx="3006">
                  <c:v>10.53</c:v>
                </c:pt>
                <c:pt idx="3007">
                  <c:v>10.53</c:v>
                </c:pt>
                <c:pt idx="3008">
                  <c:v>10.53</c:v>
                </c:pt>
                <c:pt idx="3009">
                  <c:v>10.52</c:v>
                </c:pt>
                <c:pt idx="3010">
                  <c:v>10.52</c:v>
                </c:pt>
                <c:pt idx="3011">
                  <c:v>10.51</c:v>
                </c:pt>
                <c:pt idx="3012">
                  <c:v>10.51</c:v>
                </c:pt>
                <c:pt idx="3013">
                  <c:v>10.51</c:v>
                </c:pt>
                <c:pt idx="3014">
                  <c:v>10.5</c:v>
                </c:pt>
                <c:pt idx="3015">
                  <c:v>10.5</c:v>
                </c:pt>
                <c:pt idx="3016">
                  <c:v>10.48</c:v>
                </c:pt>
                <c:pt idx="3017">
                  <c:v>10.48</c:v>
                </c:pt>
                <c:pt idx="3018">
                  <c:v>10.48</c:v>
                </c:pt>
                <c:pt idx="3019">
                  <c:v>10.48</c:v>
                </c:pt>
                <c:pt idx="3020">
                  <c:v>10.47</c:v>
                </c:pt>
                <c:pt idx="3021">
                  <c:v>10.47</c:v>
                </c:pt>
                <c:pt idx="3022">
                  <c:v>10.47</c:v>
                </c:pt>
                <c:pt idx="3023">
                  <c:v>10.47</c:v>
                </c:pt>
                <c:pt idx="3024">
                  <c:v>10.45</c:v>
                </c:pt>
                <c:pt idx="3025">
                  <c:v>10.45</c:v>
                </c:pt>
                <c:pt idx="3026">
                  <c:v>10.43</c:v>
                </c:pt>
                <c:pt idx="3027">
                  <c:v>10.42</c:v>
                </c:pt>
                <c:pt idx="3028">
                  <c:v>10.42</c:v>
                </c:pt>
                <c:pt idx="3029">
                  <c:v>10.41</c:v>
                </c:pt>
                <c:pt idx="3030">
                  <c:v>10.41</c:v>
                </c:pt>
                <c:pt idx="3031">
                  <c:v>10.4</c:v>
                </c:pt>
                <c:pt idx="3032">
                  <c:v>10.4</c:v>
                </c:pt>
                <c:pt idx="3033">
                  <c:v>10.39</c:v>
                </c:pt>
                <c:pt idx="3034">
                  <c:v>10.39</c:v>
                </c:pt>
                <c:pt idx="3035">
                  <c:v>10.38</c:v>
                </c:pt>
                <c:pt idx="3036">
                  <c:v>10.37</c:v>
                </c:pt>
                <c:pt idx="3037">
                  <c:v>10.37</c:v>
                </c:pt>
                <c:pt idx="3038">
                  <c:v>10.37</c:v>
                </c:pt>
                <c:pt idx="3039">
                  <c:v>10.36</c:v>
                </c:pt>
                <c:pt idx="3040">
                  <c:v>10.35</c:v>
                </c:pt>
                <c:pt idx="3041">
                  <c:v>10.34</c:v>
                </c:pt>
                <c:pt idx="3042">
                  <c:v>10.34</c:v>
                </c:pt>
                <c:pt idx="3043">
                  <c:v>10.33</c:v>
                </c:pt>
                <c:pt idx="3044">
                  <c:v>10.32</c:v>
                </c:pt>
                <c:pt idx="3045">
                  <c:v>10.32</c:v>
                </c:pt>
                <c:pt idx="3046">
                  <c:v>10.32</c:v>
                </c:pt>
                <c:pt idx="3047">
                  <c:v>10.31</c:v>
                </c:pt>
                <c:pt idx="3048">
                  <c:v>10.3</c:v>
                </c:pt>
                <c:pt idx="3049">
                  <c:v>10.29</c:v>
                </c:pt>
                <c:pt idx="3050">
                  <c:v>10.28</c:v>
                </c:pt>
                <c:pt idx="3051">
                  <c:v>10.28</c:v>
                </c:pt>
                <c:pt idx="3052">
                  <c:v>10.27</c:v>
                </c:pt>
                <c:pt idx="3053">
                  <c:v>10.26</c:v>
                </c:pt>
                <c:pt idx="3054">
                  <c:v>10.26</c:v>
                </c:pt>
                <c:pt idx="3055">
                  <c:v>10.23</c:v>
                </c:pt>
                <c:pt idx="3056">
                  <c:v>10.220000000000001</c:v>
                </c:pt>
                <c:pt idx="3057">
                  <c:v>10.220000000000001</c:v>
                </c:pt>
                <c:pt idx="3058">
                  <c:v>10.210000000000001</c:v>
                </c:pt>
                <c:pt idx="3059">
                  <c:v>10.199999999999999</c:v>
                </c:pt>
                <c:pt idx="3060">
                  <c:v>10.199999999999999</c:v>
                </c:pt>
                <c:pt idx="3061">
                  <c:v>10.19</c:v>
                </c:pt>
                <c:pt idx="3062">
                  <c:v>10.18</c:v>
                </c:pt>
                <c:pt idx="3063">
                  <c:v>10.17</c:v>
                </c:pt>
                <c:pt idx="3064">
                  <c:v>10.17</c:v>
                </c:pt>
                <c:pt idx="3065">
                  <c:v>10.15</c:v>
                </c:pt>
                <c:pt idx="3066">
                  <c:v>10.130000000000001</c:v>
                </c:pt>
                <c:pt idx="3067">
                  <c:v>10.130000000000001</c:v>
                </c:pt>
                <c:pt idx="3068">
                  <c:v>10.130000000000001</c:v>
                </c:pt>
                <c:pt idx="3069">
                  <c:v>10.130000000000001</c:v>
                </c:pt>
                <c:pt idx="3070">
                  <c:v>10.119999999999999</c:v>
                </c:pt>
                <c:pt idx="3071">
                  <c:v>10.11</c:v>
                </c:pt>
                <c:pt idx="3072">
                  <c:v>10.1</c:v>
                </c:pt>
                <c:pt idx="3073">
                  <c:v>10.1</c:v>
                </c:pt>
                <c:pt idx="3074">
                  <c:v>10.08</c:v>
                </c:pt>
                <c:pt idx="3075">
                  <c:v>10.08</c:v>
                </c:pt>
                <c:pt idx="3076">
                  <c:v>10.08</c:v>
                </c:pt>
                <c:pt idx="3077">
                  <c:v>10.06</c:v>
                </c:pt>
                <c:pt idx="3078">
                  <c:v>10.06</c:v>
                </c:pt>
                <c:pt idx="3079">
                  <c:v>10.050000000000001</c:v>
                </c:pt>
                <c:pt idx="3080">
                  <c:v>10.050000000000001</c:v>
                </c:pt>
                <c:pt idx="3081">
                  <c:v>10.039999999999999</c:v>
                </c:pt>
                <c:pt idx="3082">
                  <c:v>10.039999999999999</c:v>
                </c:pt>
                <c:pt idx="3083">
                  <c:v>10.039999999999999</c:v>
                </c:pt>
                <c:pt idx="3084">
                  <c:v>10.039999999999999</c:v>
                </c:pt>
                <c:pt idx="3085">
                  <c:v>10.039999999999999</c:v>
                </c:pt>
                <c:pt idx="3086">
                  <c:v>10.029999999999999</c:v>
                </c:pt>
                <c:pt idx="3087">
                  <c:v>10.029999999999999</c:v>
                </c:pt>
                <c:pt idx="3088">
                  <c:v>10.02</c:v>
                </c:pt>
                <c:pt idx="3089">
                  <c:v>10.02</c:v>
                </c:pt>
                <c:pt idx="3090">
                  <c:v>10.02</c:v>
                </c:pt>
                <c:pt idx="3091">
                  <c:v>10.01</c:v>
                </c:pt>
                <c:pt idx="3092">
                  <c:v>10</c:v>
                </c:pt>
                <c:pt idx="3093">
                  <c:v>9.99</c:v>
                </c:pt>
                <c:pt idx="3094">
                  <c:v>9.98</c:v>
                </c:pt>
                <c:pt idx="3095">
                  <c:v>9.98</c:v>
                </c:pt>
                <c:pt idx="3096">
                  <c:v>9.9700000000000006</c:v>
                </c:pt>
                <c:pt idx="3097">
                  <c:v>9.94</c:v>
                </c:pt>
                <c:pt idx="3098">
                  <c:v>9.94</c:v>
                </c:pt>
                <c:pt idx="3099">
                  <c:v>9.94</c:v>
                </c:pt>
                <c:pt idx="3100">
                  <c:v>9.93</c:v>
                </c:pt>
                <c:pt idx="3101">
                  <c:v>9.92</c:v>
                </c:pt>
                <c:pt idx="3102">
                  <c:v>9.91</c:v>
                </c:pt>
                <c:pt idx="3103">
                  <c:v>9.9</c:v>
                </c:pt>
                <c:pt idx="3104">
                  <c:v>9.9</c:v>
                </c:pt>
                <c:pt idx="3105">
                  <c:v>9.9</c:v>
                </c:pt>
                <c:pt idx="3106">
                  <c:v>9.89</c:v>
                </c:pt>
                <c:pt idx="3107">
                  <c:v>9.8800000000000008</c:v>
                </c:pt>
                <c:pt idx="3108">
                  <c:v>9.8800000000000008</c:v>
                </c:pt>
                <c:pt idx="3109">
                  <c:v>9.8699999999999992</c:v>
                </c:pt>
                <c:pt idx="3110">
                  <c:v>9.8699999999999992</c:v>
                </c:pt>
                <c:pt idx="3111">
                  <c:v>9.8699999999999992</c:v>
                </c:pt>
                <c:pt idx="3112">
                  <c:v>9.86</c:v>
                </c:pt>
                <c:pt idx="3113">
                  <c:v>9.85</c:v>
                </c:pt>
                <c:pt idx="3114">
                  <c:v>9.85</c:v>
                </c:pt>
                <c:pt idx="3115">
                  <c:v>9.85</c:v>
                </c:pt>
                <c:pt idx="3116">
                  <c:v>9.84</c:v>
                </c:pt>
                <c:pt idx="3117">
                  <c:v>9.83</c:v>
                </c:pt>
                <c:pt idx="3118">
                  <c:v>9.83</c:v>
                </c:pt>
                <c:pt idx="3119">
                  <c:v>9.83</c:v>
                </c:pt>
                <c:pt idx="3120">
                  <c:v>9.82</c:v>
                </c:pt>
                <c:pt idx="3121">
                  <c:v>9.82</c:v>
                </c:pt>
                <c:pt idx="3122">
                  <c:v>9.82</c:v>
                </c:pt>
                <c:pt idx="3123">
                  <c:v>9.8000000000000007</c:v>
                </c:pt>
                <c:pt idx="3124">
                  <c:v>9.8000000000000007</c:v>
                </c:pt>
                <c:pt idx="3125">
                  <c:v>9.8000000000000007</c:v>
                </c:pt>
                <c:pt idx="3126">
                  <c:v>9.77</c:v>
                </c:pt>
                <c:pt idx="3127">
                  <c:v>9.76</c:v>
                </c:pt>
                <c:pt idx="3128">
                  <c:v>9.75</c:v>
                </c:pt>
                <c:pt idx="3129">
                  <c:v>9.75</c:v>
                </c:pt>
                <c:pt idx="3130">
                  <c:v>9.74</c:v>
                </c:pt>
                <c:pt idx="3131">
                  <c:v>9.7200000000000006</c:v>
                </c:pt>
                <c:pt idx="3132">
                  <c:v>9.7200000000000006</c:v>
                </c:pt>
                <c:pt idx="3133">
                  <c:v>9.7100000000000009</c:v>
                </c:pt>
                <c:pt idx="3134">
                  <c:v>9.69</c:v>
                </c:pt>
                <c:pt idx="3135">
                  <c:v>9.69</c:v>
                </c:pt>
                <c:pt idx="3136">
                  <c:v>9.68</c:v>
                </c:pt>
                <c:pt idx="3137">
                  <c:v>9.68</c:v>
                </c:pt>
                <c:pt idx="3138">
                  <c:v>9.67</c:v>
                </c:pt>
                <c:pt idx="3139">
                  <c:v>9.67</c:v>
                </c:pt>
                <c:pt idx="3140">
                  <c:v>9.67</c:v>
                </c:pt>
                <c:pt idx="3141">
                  <c:v>9.66</c:v>
                </c:pt>
                <c:pt idx="3142">
                  <c:v>9.66</c:v>
                </c:pt>
                <c:pt idx="3143">
                  <c:v>9.66</c:v>
                </c:pt>
                <c:pt idx="3144">
                  <c:v>9.65</c:v>
                </c:pt>
                <c:pt idx="3145">
                  <c:v>9.64</c:v>
                </c:pt>
                <c:pt idx="3146">
                  <c:v>9.64</c:v>
                </c:pt>
                <c:pt idx="3147">
                  <c:v>9.64</c:v>
                </c:pt>
                <c:pt idx="3148">
                  <c:v>9.64</c:v>
                </c:pt>
                <c:pt idx="3149">
                  <c:v>9.6300000000000008</c:v>
                </c:pt>
                <c:pt idx="3150">
                  <c:v>9.6300000000000008</c:v>
                </c:pt>
                <c:pt idx="3151">
                  <c:v>9.6300000000000008</c:v>
                </c:pt>
                <c:pt idx="3152">
                  <c:v>9.6199999999999992</c:v>
                </c:pt>
                <c:pt idx="3153">
                  <c:v>9.6199999999999992</c:v>
                </c:pt>
                <c:pt idx="3154">
                  <c:v>9.6199999999999992</c:v>
                </c:pt>
                <c:pt idx="3155">
                  <c:v>9.6199999999999992</c:v>
                </c:pt>
                <c:pt idx="3156">
                  <c:v>9.6199999999999992</c:v>
                </c:pt>
                <c:pt idx="3157">
                  <c:v>9.61</c:v>
                </c:pt>
                <c:pt idx="3158">
                  <c:v>9.6</c:v>
                </c:pt>
                <c:pt idx="3159">
                  <c:v>9.6</c:v>
                </c:pt>
                <c:pt idx="3160">
                  <c:v>9.6</c:v>
                </c:pt>
                <c:pt idx="3161">
                  <c:v>9.59</c:v>
                </c:pt>
                <c:pt idx="3162">
                  <c:v>9.58</c:v>
                </c:pt>
                <c:pt idx="3163">
                  <c:v>9.58</c:v>
                </c:pt>
                <c:pt idx="3164">
                  <c:v>9.58</c:v>
                </c:pt>
                <c:pt idx="3165">
                  <c:v>9.58</c:v>
                </c:pt>
                <c:pt idx="3166">
                  <c:v>9.57</c:v>
                </c:pt>
                <c:pt idx="3167">
                  <c:v>9.57</c:v>
                </c:pt>
                <c:pt idx="3168">
                  <c:v>9.57</c:v>
                </c:pt>
                <c:pt idx="3169">
                  <c:v>9.56</c:v>
                </c:pt>
                <c:pt idx="3170">
                  <c:v>9.56</c:v>
                </c:pt>
                <c:pt idx="3171">
                  <c:v>9.5500000000000007</c:v>
                </c:pt>
                <c:pt idx="3172">
                  <c:v>9.5500000000000007</c:v>
                </c:pt>
                <c:pt idx="3173">
                  <c:v>9.5500000000000007</c:v>
                </c:pt>
                <c:pt idx="3174">
                  <c:v>9.5299999999999994</c:v>
                </c:pt>
                <c:pt idx="3175">
                  <c:v>9.52</c:v>
                </c:pt>
                <c:pt idx="3176">
                  <c:v>9.52</c:v>
                </c:pt>
                <c:pt idx="3177">
                  <c:v>9.52</c:v>
                </c:pt>
                <c:pt idx="3178">
                  <c:v>9.51</c:v>
                </c:pt>
                <c:pt idx="3179">
                  <c:v>9.5</c:v>
                </c:pt>
                <c:pt idx="3180">
                  <c:v>9.5</c:v>
                </c:pt>
                <c:pt idx="3181">
                  <c:v>9.48</c:v>
                </c:pt>
                <c:pt idx="3182">
                  <c:v>9.48</c:v>
                </c:pt>
                <c:pt idx="3183">
                  <c:v>9.4600000000000009</c:v>
                </c:pt>
                <c:pt idx="3184">
                  <c:v>9.4499999999999993</c:v>
                </c:pt>
                <c:pt idx="3185">
                  <c:v>9.4499999999999993</c:v>
                </c:pt>
                <c:pt idx="3186">
                  <c:v>9.43</c:v>
                </c:pt>
                <c:pt idx="3187">
                  <c:v>9.43</c:v>
                </c:pt>
                <c:pt idx="3188">
                  <c:v>9.42</c:v>
                </c:pt>
                <c:pt idx="3189">
                  <c:v>9.42</c:v>
                </c:pt>
                <c:pt idx="3190">
                  <c:v>9.42</c:v>
                </c:pt>
                <c:pt idx="3191">
                  <c:v>9.4</c:v>
                </c:pt>
                <c:pt idx="3192">
                  <c:v>9.39</c:v>
                </c:pt>
                <c:pt idx="3193">
                  <c:v>9.39</c:v>
                </c:pt>
                <c:pt idx="3194">
                  <c:v>9.3699999999999992</c:v>
                </c:pt>
                <c:pt idx="3195">
                  <c:v>9.3699999999999992</c:v>
                </c:pt>
                <c:pt idx="3196">
                  <c:v>9.36</c:v>
                </c:pt>
                <c:pt idx="3197">
                  <c:v>9.35</c:v>
                </c:pt>
                <c:pt idx="3198">
                  <c:v>9.35</c:v>
                </c:pt>
                <c:pt idx="3199">
                  <c:v>9.35</c:v>
                </c:pt>
                <c:pt idx="3200">
                  <c:v>9.35</c:v>
                </c:pt>
                <c:pt idx="3201">
                  <c:v>9.34</c:v>
                </c:pt>
                <c:pt idx="3202">
                  <c:v>9.33</c:v>
                </c:pt>
                <c:pt idx="3203">
                  <c:v>9.33</c:v>
                </c:pt>
                <c:pt idx="3204">
                  <c:v>9.33</c:v>
                </c:pt>
                <c:pt idx="3205">
                  <c:v>9.32</c:v>
                </c:pt>
                <c:pt idx="3206">
                  <c:v>9.3000000000000007</c:v>
                </c:pt>
                <c:pt idx="3207">
                  <c:v>9.2899999999999991</c:v>
                </c:pt>
                <c:pt idx="3208">
                  <c:v>9.2899999999999991</c:v>
                </c:pt>
                <c:pt idx="3209">
                  <c:v>9.2799999999999994</c:v>
                </c:pt>
                <c:pt idx="3210">
                  <c:v>9.2799999999999994</c:v>
                </c:pt>
                <c:pt idx="3211">
                  <c:v>9.2799999999999994</c:v>
                </c:pt>
                <c:pt idx="3212">
                  <c:v>9.27</c:v>
                </c:pt>
                <c:pt idx="3213">
                  <c:v>9.26</c:v>
                </c:pt>
                <c:pt idx="3214">
                  <c:v>9.2200000000000006</c:v>
                </c:pt>
                <c:pt idx="3215">
                  <c:v>9.2200000000000006</c:v>
                </c:pt>
                <c:pt idx="3216">
                  <c:v>9.2100000000000009</c:v>
                </c:pt>
                <c:pt idx="3217">
                  <c:v>9.2100000000000009</c:v>
                </c:pt>
                <c:pt idx="3218">
                  <c:v>9.19</c:v>
                </c:pt>
                <c:pt idx="3219">
                  <c:v>9.19</c:v>
                </c:pt>
                <c:pt idx="3220">
                  <c:v>9.19</c:v>
                </c:pt>
                <c:pt idx="3221">
                  <c:v>9.17</c:v>
                </c:pt>
                <c:pt idx="3222">
                  <c:v>9.17</c:v>
                </c:pt>
                <c:pt idx="3223">
                  <c:v>9.17</c:v>
                </c:pt>
                <c:pt idx="3224">
                  <c:v>9.17</c:v>
                </c:pt>
                <c:pt idx="3225">
                  <c:v>9.16</c:v>
                </c:pt>
                <c:pt idx="3226">
                  <c:v>9.15</c:v>
                </c:pt>
                <c:pt idx="3227">
                  <c:v>9.15</c:v>
                </c:pt>
                <c:pt idx="3228">
                  <c:v>9.15</c:v>
                </c:pt>
                <c:pt idx="3229">
                  <c:v>9.11</c:v>
                </c:pt>
                <c:pt idx="3230">
                  <c:v>9.11</c:v>
                </c:pt>
                <c:pt idx="3231">
                  <c:v>9.1</c:v>
                </c:pt>
                <c:pt idx="3232">
                  <c:v>9.1</c:v>
                </c:pt>
                <c:pt idx="3233">
                  <c:v>9.1</c:v>
                </c:pt>
                <c:pt idx="3234">
                  <c:v>9.09</c:v>
                </c:pt>
                <c:pt idx="3235">
                  <c:v>9.09</c:v>
                </c:pt>
                <c:pt idx="3236">
                  <c:v>9.08</c:v>
                </c:pt>
                <c:pt idx="3237">
                  <c:v>9.08</c:v>
                </c:pt>
                <c:pt idx="3238">
                  <c:v>9.07</c:v>
                </c:pt>
                <c:pt idx="3239">
                  <c:v>9.06</c:v>
                </c:pt>
                <c:pt idx="3240">
                  <c:v>9.06</c:v>
                </c:pt>
                <c:pt idx="3241">
                  <c:v>9.06</c:v>
                </c:pt>
                <c:pt idx="3242">
                  <c:v>9.0399999999999991</c:v>
                </c:pt>
                <c:pt idx="3243">
                  <c:v>9.0299999999999994</c:v>
                </c:pt>
                <c:pt idx="3244">
                  <c:v>9.02</c:v>
                </c:pt>
                <c:pt idx="3245">
                  <c:v>9.01</c:v>
                </c:pt>
                <c:pt idx="3246">
                  <c:v>9.01</c:v>
                </c:pt>
                <c:pt idx="3247">
                  <c:v>9.01</c:v>
                </c:pt>
                <c:pt idx="3248">
                  <c:v>9.01</c:v>
                </c:pt>
                <c:pt idx="3249">
                  <c:v>9</c:v>
                </c:pt>
                <c:pt idx="3250">
                  <c:v>9</c:v>
                </c:pt>
                <c:pt idx="3251">
                  <c:v>8.99</c:v>
                </c:pt>
                <c:pt idx="3252">
                  <c:v>8.98</c:v>
                </c:pt>
                <c:pt idx="3253">
                  <c:v>8.94</c:v>
                </c:pt>
                <c:pt idx="3254">
                  <c:v>8.92</c:v>
                </c:pt>
                <c:pt idx="3255">
                  <c:v>8.89</c:v>
                </c:pt>
                <c:pt idx="3256">
                  <c:v>8.89</c:v>
                </c:pt>
                <c:pt idx="3257">
                  <c:v>8.8800000000000008</c:v>
                </c:pt>
                <c:pt idx="3258">
                  <c:v>8.86</c:v>
                </c:pt>
                <c:pt idx="3259">
                  <c:v>8.85</c:v>
                </c:pt>
                <c:pt idx="3260">
                  <c:v>8.83</c:v>
                </c:pt>
                <c:pt idx="3261">
                  <c:v>8.82</c:v>
                </c:pt>
                <c:pt idx="3262">
                  <c:v>8.82</c:v>
                </c:pt>
                <c:pt idx="3263">
                  <c:v>8.7799999999999994</c:v>
                </c:pt>
                <c:pt idx="3264">
                  <c:v>8.7799999999999994</c:v>
                </c:pt>
                <c:pt idx="3265">
                  <c:v>8.76</c:v>
                </c:pt>
                <c:pt idx="3266">
                  <c:v>8.76</c:v>
                </c:pt>
                <c:pt idx="3267">
                  <c:v>8.73</c:v>
                </c:pt>
                <c:pt idx="3268">
                  <c:v>8.67</c:v>
                </c:pt>
                <c:pt idx="3269">
                  <c:v>8.6199999999999992</c:v>
                </c:pt>
                <c:pt idx="3270">
                  <c:v>8.6</c:v>
                </c:pt>
                <c:pt idx="3271">
                  <c:v>8.59</c:v>
                </c:pt>
                <c:pt idx="3272">
                  <c:v>8.58</c:v>
                </c:pt>
                <c:pt idx="3273">
                  <c:v>8.56</c:v>
                </c:pt>
                <c:pt idx="3274">
                  <c:v>8.5500000000000007</c:v>
                </c:pt>
                <c:pt idx="3275">
                  <c:v>8.5399999999999991</c:v>
                </c:pt>
                <c:pt idx="3276">
                  <c:v>8.5399999999999991</c:v>
                </c:pt>
                <c:pt idx="3277">
                  <c:v>8.48</c:v>
                </c:pt>
                <c:pt idx="3278">
                  <c:v>8.41</c:v>
                </c:pt>
                <c:pt idx="3279">
                  <c:v>8.39</c:v>
                </c:pt>
                <c:pt idx="3280">
                  <c:v>8.3699999999999992</c:v>
                </c:pt>
                <c:pt idx="3281">
                  <c:v>8.35</c:v>
                </c:pt>
                <c:pt idx="3282">
                  <c:v>8.33</c:v>
                </c:pt>
                <c:pt idx="3283">
                  <c:v>8.26</c:v>
                </c:pt>
                <c:pt idx="3284">
                  <c:v>8.1999999999999993</c:v>
                </c:pt>
                <c:pt idx="3285">
                  <c:v>8.1999999999999993</c:v>
                </c:pt>
                <c:pt idx="3286">
                  <c:v>8.19</c:v>
                </c:pt>
                <c:pt idx="3287">
                  <c:v>8.18</c:v>
                </c:pt>
                <c:pt idx="3288">
                  <c:v>8.17</c:v>
                </c:pt>
                <c:pt idx="3289">
                  <c:v>8.15</c:v>
                </c:pt>
                <c:pt idx="3290">
                  <c:v>8.14</c:v>
                </c:pt>
                <c:pt idx="3291">
                  <c:v>8.1199999999999992</c:v>
                </c:pt>
                <c:pt idx="3292">
                  <c:v>8.09</c:v>
                </c:pt>
                <c:pt idx="3293">
                  <c:v>8.0500000000000007</c:v>
                </c:pt>
                <c:pt idx="3294">
                  <c:v>7.99</c:v>
                </c:pt>
                <c:pt idx="3295">
                  <c:v>7.99</c:v>
                </c:pt>
                <c:pt idx="3296">
                  <c:v>7.96</c:v>
                </c:pt>
                <c:pt idx="3297">
                  <c:v>7.96</c:v>
                </c:pt>
                <c:pt idx="3298">
                  <c:v>7.93</c:v>
                </c:pt>
                <c:pt idx="3299">
                  <c:v>7.87</c:v>
                </c:pt>
                <c:pt idx="3300">
                  <c:v>7.84</c:v>
                </c:pt>
                <c:pt idx="3301">
                  <c:v>7.8</c:v>
                </c:pt>
                <c:pt idx="3302">
                  <c:v>7.8</c:v>
                </c:pt>
                <c:pt idx="3303">
                  <c:v>7.75</c:v>
                </c:pt>
                <c:pt idx="3304">
                  <c:v>7.75</c:v>
                </c:pt>
                <c:pt idx="3305">
                  <c:v>7.68</c:v>
                </c:pt>
                <c:pt idx="3306">
                  <c:v>7.61</c:v>
                </c:pt>
                <c:pt idx="3307">
                  <c:v>7.58</c:v>
                </c:pt>
                <c:pt idx="3308">
                  <c:v>7.58</c:v>
                </c:pt>
                <c:pt idx="3309">
                  <c:v>7.55</c:v>
                </c:pt>
                <c:pt idx="3310">
                  <c:v>7.54</c:v>
                </c:pt>
                <c:pt idx="3311">
                  <c:v>7.47</c:v>
                </c:pt>
                <c:pt idx="3312">
                  <c:v>7.46</c:v>
                </c:pt>
                <c:pt idx="3313">
                  <c:v>7.44</c:v>
                </c:pt>
                <c:pt idx="3314">
                  <c:v>7.4</c:v>
                </c:pt>
                <c:pt idx="3315">
                  <c:v>7.35</c:v>
                </c:pt>
                <c:pt idx="3316">
                  <c:v>7.35</c:v>
                </c:pt>
                <c:pt idx="3317">
                  <c:v>7.33</c:v>
                </c:pt>
                <c:pt idx="3318">
                  <c:v>7.32</c:v>
                </c:pt>
                <c:pt idx="3319">
                  <c:v>7.28</c:v>
                </c:pt>
                <c:pt idx="3320">
                  <c:v>7.21</c:v>
                </c:pt>
                <c:pt idx="3321">
                  <c:v>7.13</c:v>
                </c:pt>
                <c:pt idx="3322">
                  <c:v>7.12</c:v>
                </c:pt>
                <c:pt idx="3323">
                  <c:v>7.1</c:v>
                </c:pt>
                <c:pt idx="3324">
                  <c:v>7.09</c:v>
                </c:pt>
                <c:pt idx="3325">
                  <c:v>7.08</c:v>
                </c:pt>
                <c:pt idx="3326">
                  <c:v>7.05</c:v>
                </c:pt>
                <c:pt idx="3327">
                  <c:v>7.03</c:v>
                </c:pt>
                <c:pt idx="3328">
                  <c:v>7.03</c:v>
                </c:pt>
                <c:pt idx="3329">
                  <c:v>7.02</c:v>
                </c:pt>
              </c:numCache>
            </c:numRef>
          </c:xVal>
          <c:yVal>
            <c:numRef>
              <c:f>PhredScore!$I$2:$I$3331</c:f>
              <c:numCache>
                <c:formatCode>0</c:formatCode>
                <c:ptCount val="3330"/>
                <c:pt idx="0">
                  <c:v>613.77</c:v>
                </c:pt>
                <c:pt idx="1">
                  <c:v>4155.7700000000004</c:v>
                </c:pt>
                <c:pt idx="2">
                  <c:v>44.77</c:v>
                </c:pt>
                <c:pt idx="3">
                  <c:v>344.77</c:v>
                </c:pt>
                <c:pt idx="4">
                  <c:v>7124.77</c:v>
                </c:pt>
                <c:pt idx="5">
                  <c:v>8127.77</c:v>
                </c:pt>
                <c:pt idx="6">
                  <c:v>4665.7700000000004</c:v>
                </c:pt>
                <c:pt idx="7">
                  <c:v>225.77</c:v>
                </c:pt>
                <c:pt idx="8">
                  <c:v>264.77</c:v>
                </c:pt>
                <c:pt idx="9">
                  <c:v>1676.77</c:v>
                </c:pt>
                <c:pt idx="10">
                  <c:v>245.78</c:v>
                </c:pt>
                <c:pt idx="11">
                  <c:v>53.77</c:v>
                </c:pt>
                <c:pt idx="12">
                  <c:v>3071.77</c:v>
                </c:pt>
                <c:pt idx="13">
                  <c:v>41.74</c:v>
                </c:pt>
                <c:pt idx="14">
                  <c:v>6768.77</c:v>
                </c:pt>
                <c:pt idx="15">
                  <c:v>219.77</c:v>
                </c:pt>
                <c:pt idx="16">
                  <c:v>3179.76</c:v>
                </c:pt>
                <c:pt idx="17">
                  <c:v>2197.77</c:v>
                </c:pt>
                <c:pt idx="18">
                  <c:v>457.77</c:v>
                </c:pt>
                <c:pt idx="19">
                  <c:v>849.77</c:v>
                </c:pt>
                <c:pt idx="20">
                  <c:v>894.77</c:v>
                </c:pt>
                <c:pt idx="21">
                  <c:v>1309.77</c:v>
                </c:pt>
                <c:pt idx="22">
                  <c:v>2873.77</c:v>
                </c:pt>
                <c:pt idx="23">
                  <c:v>3441.77</c:v>
                </c:pt>
                <c:pt idx="24">
                  <c:v>9986.77</c:v>
                </c:pt>
                <c:pt idx="25">
                  <c:v>440.77</c:v>
                </c:pt>
                <c:pt idx="26">
                  <c:v>739.77</c:v>
                </c:pt>
                <c:pt idx="27">
                  <c:v>789.77</c:v>
                </c:pt>
                <c:pt idx="28">
                  <c:v>1546.77</c:v>
                </c:pt>
                <c:pt idx="29">
                  <c:v>1048.77</c:v>
                </c:pt>
                <c:pt idx="30">
                  <c:v>2904.77</c:v>
                </c:pt>
                <c:pt idx="31">
                  <c:v>859.77</c:v>
                </c:pt>
                <c:pt idx="32">
                  <c:v>1020.77</c:v>
                </c:pt>
                <c:pt idx="33">
                  <c:v>19</c:v>
                </c:pt>
                <c:pt idx="34">
                  <c:v>1994.77</c:v>
                </c:pt>
                <c:pt idx="35">
                  <c:v>251.77</c:v>
                </c:pt>
                <c:pt idx="36">
                  <c:v>289.77</c:v>
                </c:pt>
                <c:pt idx="37">
                  <c:v>1053.77</c:v>
                </c:pt>
                <c:pt idx="38">
                  <c:v>1421.77</c:v>
                </c:pt>
                <c:pt idx="39">
                  <c:v>3046.77</c:v>
                </c:pt>
                <c:pt idx="40">
                  <c:v>3154.77</c:v>
                </c:pt>
                <c:pt idx="41">
                  <c:v>3154.77</c:v>
                </c:pt>
                <c:pt idx="42">
                  <c:v>1325.77</c:v>
                </c:pt>
                <c:pt idx="43">
                  <c:v>216.77</c:v>
                </c:pt>
                <c:pt idx="44">
                  <c:v>53.28</c:v>
                </c:pt>
                <c:pt idx="45">
                  <c:v>443.77</c:v>
                </c:pt>
                <c:pt idx="46">
                  <c:v>811.77</c:v>
                </c:pt>
                <c:pt idx="47">
                  <c:v>988.77</c:v>
                </c:pt>
                <c:pt idx="48">
                  <c:v>1547.77</c:v>
                </c:pt>
                <c:pt idx="49">
                  <c:v>1879.77</c:v>
                </c:pt>
                <c:pt idx="50">
                  <c:v>2052.77</c:v>
                </c:pt>
                <c:pt idx="51">
                  <c:v>3468.77</c:v>
                </c:pt>
                <c:pt idx="52">
                  <c:v>3477.77</c:v>
                </c:pt>
                <c:pt idx="53">
                  <c:v>4824.7700000000004</c:v>
                </c:pt>
                <c:pt idx="54">
                  <c:v>7174.77</c:v>
                </c:pt>
                <c:pt idx="55">
                  <c:v>165.84</c:v>
                </c:pt>
                <c:pt idx="56">
                  <c:v>371.77</c:v>
                </c:pt>
                <c:pt idx="57">
                  <c:v>6195.77</c:v>
                </c:pt>
                <c:pt idx="58">
                  <c:v>318.77</c:v>
                </c:pt>
                <c:pt idx="59">
                  <c:v>1499.77</c:v>
                </c:pt>
                <c:pt idx="60">
                  <c:v>1530.77</c:v>
                </c:pt>
                <c:pt idx="61">
                  <c:v>2388.77</c:v>
                </c:pt>
                <c:pt idx="62">
                  <c:v>4373.7700000000004</c:v>
                </c:pt>
                <c:pt idx="63">
                  <c:v>3263.77</c:v>
                </c:pt>
                <c:pt idx="64">
                  <c:v>57.28</c:v>
                </c:pt>
                <c:pt idx="65">
                  <c:v>149.80000000000001</c:v>
                </c:pt>
                <c:pt idx="66">
                  <c:v>430.77</c:v>
                </c:pt>
                <c:pt idx="67">
                  <c:v>304.77</c:v>
                </c:pt>
                <c:pt idx="68">
                  <c:v>862.77</c:v>
                </c:pt>
                <c:pt idx="69">
                  <c:v>1331.77</c:v>
                </c:pt>
                <c:pt idx="70">
                  <c:v>1411.77</c:v>
                </c:pt>
                <c:pt idx="71">
                  <c:v>2631.77</c:v>
                </c:pt>
                <c:pt idx="72">
                  <c:v>2984.77</c:v>
                </c:pt>
                <c:pt idx="73">
                  <c:v>3320.77</c:v>
                </c:pt>
                <c:pt idx="74">
                  <c:v>3579.77</c:v>
                </c:pt>
                <c:pt idx="75">
                  <c:v>3579.77</c:v>
                </c:pt>
                <c:pt idx="76">
                  <c:v>5058.7700000000004</c:v>
                </c:pt>
                <c:pt idx="77">
                  <c:v>5457.77</c:v>
                </c:pt>
                <c:pt idx="78">
                  <c:v>5745.77</c:v>
                </c:pt>
                <c:pt idx="79">
                  <c:v>9485.77</c:v>
                </c:pt>
                <c:pt idx="80">
                  <c:v>3159.77</c:v>
                </c:pt>
                <c:pt idx="81">
                  <c:v>8712.77</c:v>
                </c:pt>
                <c:pt idx="82">
                  <c:v>433.77</c:v>
                </c:pt>
                <c:pt idx="83">
                  <c:v>752.77</c:v>
                </c:pt>
                <c:pt idx="84">
                  <c:v>1197.77</c:v>
                </c:pt>
                <c:pt idx="85">
                  <c:v>2809.77</c:v>
                </c:pt>
                <c:pt idx="86">
                  <c:v>636.77</c:v>
                </c:pt>
                <c:pt idx="87">
                  <c:v>4238.7700000000004</c:v>
                </c:pt>
                <c:pt idx="88">
                  <c:v>200.77</c:v>
                </c:pt>
                <c:pt idx="89">
                  <c:v>212.77</c:v>
                </c:pt>
                <c:pt idx="90">
                  <c:v>438.77</c:v>
                </c:pt>
                <c:pt idx="91">
                  <c:v>4983.7700000000004</c:v>
                </c:pt>
                <c:pt idx="92">
                  <c:v>320.77</c:v>
                </c:pt>
                <c:pt idx="93">
                  <c:v>1094.77</c:v>
                </c:pt>
                <c:pt idx="94">
                  <c:v>244.77</c:v>
                </c:pt>
                <c:pt idx="95">
                  <c:v>2417.77</c:v>
                </c:pt>
                <c:pt idx="96">
                  <c:v>170.84</c:v>
                </c:pt>
                <c:pt idx="97">
                  <c:v>333.77</c:v>
                </c:pt>
                <c:pt idx="98">
                  <c:v>2125.77</c:v>
                </c:pt>
                <c:pt idx="99">
                  <c:v>3920.77</c:v>
                </c:pt>
                <c:pt idx="100">
                  <c:v>7258.77</c:v>
                </c:pt>
                <c:pt idx="101">
                  <c:v>8209.77</c:v>
                </c:pt>
                <c:pt idx="102">
                  <c:v>11116.77</c:v>
                </c:pt>
                <c:pt idx="103">
                  <c:v>359.77</c:v>
                </c:pt>
                <c:pt idx="104">
                  <c:v>2652.77</c:v>
                </c:pt>
                <c:pt idx="105">
                  <c:v>1758.77</c:v>
                </c:pt>
                <c:pt idx="106">
                  <c:v>2591.77</c:v>
                </c:pt>
                <c:pt idx="107">
                  <c:v>48.77</c:v>
                </c:pt>
                <c:pt idx="108">
                  <c:v>4815.7700000000004</c:v>
                </c:pt>
                <c:pt idx="109">
                  <c:v>1962.77</c:v>
                </c:pt>
                <c:pt idx="110">
                  <c:v>1004.77</c:v>
                </c:pt>
                <c:pt idx="111">
                  <c:v>10216.77</c:v>
                </c:pt>
                <c:pt idx="112">
                  <c:v>1786.77</c:v>
                </c:pt>
                <c:pt idx="113">
                  <c:v>243.77</c:v>
                </c:pt>
                <c:pt idx="114">
                  <c:v>696.77</c:v>
                </c:pt>
                <c:pt idx="115">
                  <c:v>84.77</c:v>
                </c:pt>
                <c:pt idx="116">
                  <c:v>306.77</c:v>
                </c:pt>
                <c:pt idx="117">
                  <c:v>759.77</c:v>
                </c:pt>
                <c:pt idx="118">
                  <c:v>1011.77</c:v>
                </c:pt>
                <c:pt idx="119">
                  <c:v>1523.77</c:v>
                </c:pt>
                <c:pt idx="120">
                  <c:v>1572.77</c:v>
                </c:pt>
                <c:pt idx="121">
                  <c:v>1863.77</c:v>
                </c:pt>
                <c:pt idx="122">
                  <c:v>1919.77</c:v>
                </c:pt>
                <c:pt idx="123">
                  <c:v>2211.77</c:v>
                </c:pt>
                <c:pt idx="124">
                  <c:v>7262.77</c:v>
                </c:pt>
                <c:pt idx="125">
                  <c:v>7533.77</c:v>
                </c:pt>
                <c:pt idx="126">
                  <c:v>204.77</c:v>
                </c:pt>
                <c:pt idx="127">
                  <c:v>1971.77</c:v>
                </c:pt>
                <c:pt idx="128">
                  <c:v>116.77</c:v>
                </c:pt>
                <c:pt idx="129">
                  <c:v>6602.77</c:v>
                </c:pt>
                <c:pt idx="130">
                  <c:v>95</c:v>
                </c:pt>
                <c:pt idx="131">
                  <c:v>538.77</c:v>
                </c:pt>
                <c:pt idx="132">
                  <c:v>7532.77</c:v>
                </c:pt>
                <c:pt idx="133">
                  <c:v>11991.77</c:v>
                </c:pt>
                <c:pt idx="134">
                  <c:v>183</c:v>
                </c:pt>
                <c:pt idx="135">
                  <c:v>8</c:v>
                </c:pt>
                <c:pt idx="136">
                  <c:v>1020.77</c:v>
                </c:pt>
                <c:pt idx="137">
                  <c:v>88.03</c:v>
                </c:pt>
                <c:pt idx="138">
                  <c:v>285.77</c:v>
                </c:pt>
                <c:pt idx="139">
                  <c:v>1194.77</c:v>
                </c:pt>
                <c:pt idx="140">
                  <c:v>6784.77</c:v>
                </c:pt>
                <c:pt idx="141">
                  <c:v>4218.7700000000004</c:v>
                </c:pt>
                <c:pt idx="142">
                  <c:v>453.77</c:v>
                </c:pt>
                <c:pt idx="143">
                  <c:v>115.77</c:v>
                </c:pt>
                <c:pt idx="144">
                  <c:v>141</c:v>
                </c:pt>
                <c:pt idx="145">
                  <c:v>652.77</c:v>
                </c:pt>
                <c:pt idx="146">
                  <c:v>799.77</c:v>
                </c:pt>
                <c:pt idx="147">
                  <c:v>1134.77</c:v>
                </c:pt>
                <c:pt idx="148">
                  <c:v>1582.77</c:v>
                </c:pt>
                <c:pt idx="149">
                  <c:v>1856.77</c:v>
                </c:pt>
                <c:pt idx="150">
                  <c:v>2734.77</c:v>
                </c:pt>
                <c:pt idx="151">
                  <c:v>7635.77</c:v>
                </c:pt>
                <c:pt idx="152">
                  <c:v>1691.77</c:v>
                </c:pt>
                <c:pt idx="153">
                  <c:v>25.78</c:v>
                </c:pt>
                <c:pt idx="154">
                  <c:v>990.77</c:v>
                </c:pt>
                <c:pt idx="155">
                  <c:v>3905.77</c:v>
                </c:pt>
                <c:pt idx="156">
                  <c:v>868.77</c:v>
                </c:pt>
                <c:pt idx="157">
                  <c:v>1051.77</c:v>
                </c:pt>
                <c:pt idx="158">
                  <c:v>32.770000000000003</c:v>
                </c:pt>
                <c:pt idx="159">
                  <c:v>492.77</c:v>
                </c:pt>
                <c:pt idx="160">
                  <c:v>176.84</c:v>
                </c:pt>
                <c:pt idx="161">
                  <c:v>265.77</c:v>
                </c:pt>
                <c:pt idx="162">
                  <c:v>11.12</c:v>
                </c:pt>
                <c:pt idx="163">
                  <c:v>147.9</c:v>
                </c:pt>
                <c:pt idx="164">
                  <c:v>419.77</c:v>
                </c:pt>
                <c:pt idx="165">
                  <c:v>1296.77</c:v>
                </c:pt>
                <c:pt idx="166">
                  <c:v>1663.77</c:v>
                </c:pt>
                <c:pt idx="167">
                  <c:v>3208.76</c:v>
                </c:pt>
                <c:pt idx="168">
                  <c:v>104.77</c:v>
                </c:pt>
                <c:pt idx="169">
                  <c:v>159.77000000000001</c:v>
                </c:pt>
                <c:pt idx="170">
                  <c:v>211.77</c:v>
                </c:pt>
                <c:pt idx="171">
                  <c:v>738.77</c:v>
                </c:pt>
                <c:pt idx="172">
                  <c:v>875.77</c:v>
                </c:pt>
                <c:pt idx="173">
                  <c:v>927.77</c:v>
                </c:pt>
                <c:pt idx="174">
                  <c:v>974.77</c:v>
                </c:pt>
                <c:pt idx="175">
                  <c:v>1070.77</c:v>
                </c:pt>
                <c:pt idx="176">
                  <c:v>1703.77</c:v>
                </c:pt>
                <c:pt idx="177">
                  <c:v>4036.77</c:v>
                </c:pt>
                <c:pt idx="178">
                  <c:v>1975.77</c:v>
                </c:pt>
                <c:pt idx="179">
                  <c:v>995.77</c:v>
                </c:pt>
                <c:pt idx="180">
                  <c:v>1054.56</c:v>
                </c:pt>
                <c:pt idx="181">
                  <c:v>247.77</c:v>
                </c:pt>
                <c:pt idx="182">
                  <c:v>1048.77</c:v>
                </c:pt>
                <c:pt idx="183">
                  <c:v>802.77</c:v>
                </c:pt>
                <c:pt idx="184">
                  <c:v>1011.77</c:v>
                </c:pt>
                <c:pt idx="185">
                  <c:v>2198.77</c:v>
                </c:pt>
                <c:pt idx="186">
                  <c:v>354.77</c:v>
                </c:pt>
                <c:pt idx="187">
                  <c:v>252.77</c:v>
                </c:pt>
                <c:pt idx="188">
                  <c:v>1599.77</c:v>
                </c:pt>
                <c:pt idx="189">
                  <c:v>2425.77</c:v>
                </c:pt>
                <c:pt idx="190">
                  <c:v>3855.77</c:v>
                </c:pt>
                <c:pt idx="191">
                  <c:v>344.77</c:v>
                </c:pt>
                <c:pt idx="192">
                  <c:v>48.77</c:v>
                </c:pt>
                <c:pt idx="193">
                  <c:v>1719.77</c:v>
                </c:pt>
                <c:pt idx="194">
                  <c:v>2217.77</c:v>
                </c:pt>
                <c:pt idx="195">
                  <c:v>2862.77</c:v>
                </c:pt>
                <c:pt idx="196">
                  <c:v>3279.77</c:v>
                </c:pt>
                <c:pt idx="197">
                  <c:v>5454.77</c:v>
                </c:pt>
                <c:pt idx="198">
                  <c:v>6559.77</c:v>
                </c:pt>
                <c:pt idx="199">
                  <c:v>757.77</c:v>
                </c:pt>
                <c:pt idx="200">
                  <c:v>2575.77</c:v>
                </c:pt>
                <c:pt idx="201">
                  <c:v>1173.77</c:v>
                </c:pt>
                <c:pt idx="202">
                  <c:v>278.77</c:v>
                </c:pt>
                <c:pt idx="203">
                  <c:v>599.77</c:v>
                </c:pt>
                <c:pt idx="204">
                  <c:v>2690.77</c:v>
                </c:pt>
                <c:pt idx="205">
                  <c:v>683.77</c:v>
                </c:pt>
                <c:pt idx="206">
                  <c:v>1238.77</c:v>
                </c:pt>
                <c:pt idx="207">
                  <c:v>10024.77</c:v>
                </c:pt>
                <c:pt idx="208">
                  <c:v>39.74</c:v>
                </c:pt>
                <c:pt idx="209">
                  <c:v>342.77</c:v>
                </c:pt>
                <c:pt idx="210">
                  <c:v>501.77</c:v>
                </c:pt>
                <c:pt idx="211">
                  <c:v>6110.77</c:v>
                </c:pt>
                <c:pt idx="212">
                  <c:v>6413.77</c:v>
                </c:pt>
                <c:pt idx="213">
                  <c:v>6786.77</c:v>
                </c:pt>
                <c:pt idx="214">
                  <c:v>58</c:v>
                </c:pt>
                <c:pt idx="215">
                  <c:v>2995.77</c:v>
                </c:pt>
                <c:pt idx="216">
                  <c:v>1775.77</c:v>
                </c:pt>
                <c:pt idx="217">
                  <c:v>3113.77</c:v>
                </c:pt>
                <c:pt idx="218">
                  <c:v>4667.7700000000004</c:v>
                </c:pt>
                <c:pt idx="219">
                  <c:v>820.77</c:v>
                </c:pt>
                <c:pt idx="220">
                  <c:v>193.77</c:v>
                </c:pt>
                <c:pt idx="221">
                  <c:v>343.77</c:v>
                </c:pt>
                <c:pt idx="222">
                  <c:v>538.77</c:v>
                </c:pt>
                <c:pt idx="223">
                  <c:v>1580.77</c:v>
                </c:pt>
                <c:pt idx="224">
                  <c:v>1635.77</c:v>
                </c:pt>
                <c:pt idx="225">
                  <c:v>5778.77</c:v>
                </c:pt>
                <c:pt idx="226">
                  <c:v>9030.77</c:v>
                </c:pt>
                <c:pt idx="227">
                  <c:v>624.77</c:v>
                </c:pt>
                <c:pt idx="228">
                  <c:v>262.77</c:v>
                </c:pt>
                <c:pt idx="229">
                  <c:v>943.77</c:v>
                </c:pt>
                <c:pt idx="230">
                  <c:v>99.77</c:v>
                </c:pt>
                <c:pt idx="231">
                  <c:v>397.77</c:v>
                </c:pt>
                <c:pt idx="232">
                  <c:v>4141.7700000000004</c:v>
                </c:pt>
                <c:pt idx="233">
                  <c:v>815.77</c:v>
                </c:pt>
                <c:pt idx="234">
                  <c:v>177</c:v>
                </c:pt>
                <c:pt idx="235">
                  <c:v>336.77</c:v>
                </c:pt>
                <c:pt idx="236">
                  <c:v>801.77</c:v>
                </c:pt>
                <c:pt idx="237">
                  <c:v>2979.77</c:v>
                </c:pt>
                <c:pt idx="238">
                  <c:v>1168.77</c:v>
                </c:pt>
                <c:pt idx="239">
                  <c:v>3350.77</c:v>
                </c:pt>
                <c:pt idx="240">
                  <c:v>348.77</c:v>
                </c:pt>
                <c:pt idx="241">
                  <c:v>489.77</c:v>
                </c:pt>
                <c:pt idx="242">
                  <c:v>1171.77</c:v>
                </c:pt>
                <c:pt idx="243">
                  <c:v>3113.77</c:v>
                </c:pt>
                <c:pt idx="244">
                  <c:v>138.22</c:v>
                </c:pt>
                <c:pt idx="245">
                  <c:v>131.77000000000001</c:v>
                </c:pt>
                <c:pt idx="246">
                  <c:v>632.77</c:v>
                </c:pt>
                <c:pt idx="247">
                  <c:v>800.77</c:v>
                </c:pt>
                <c:pt idx="248">
                  <c:v>473.77</c:v>
                </c:pt>
                <c:pt idx="249">
                  <c:v>349.77</c:v>
                </c:pt>
                <c:pt idx="250">
                  <c:v>640.77</c:v>
                </c:pt>
                <c:pt idx="251">
                  <c:v>1081.77</c:v>
                </c:pt>
                <c:pt idx="252">
                  <c:v>1166.77</c:v>
                </c:pt>
                <c:pt idx="253">
                  <c:v>1727.77</c:v>
                </c:pt>
                <c:pt idx="254">
                  <c:v>3077.77</c:v>
                </c:pt>
                <c:pt idx="255">
                  <c:v>3491.77</c:v>
                </c:pt>
                <c:pt idx="256">
                  <c:v>6453.77</c:v>
                </c:pt>
                <c:pt idx="257">
                  <c:v>7401.77</c:v>
                </c:pt>
                <c:pt idx="258">
                  <c:v>5568.77</c:v>
                </c:pt>
                <c:pt idx="259">
                  <c:v>5987.77</c:v>
                </c:pt>
                <c:pt idx="260">
                  <c:v>1874.77</c:v>
                </c:pt>
                <c:pt idx="261">
                  <c:v>227.78</c:v>
                </c:pt>
                <c:pt idx="262">
                  <c:v>3382.77</c:v>
                </c:pt>
                <c:pt idx="263">
                  <c:v>4316.7700000000004</c:v>
                </c:pt>
                <c:pt idx="264">
                  <c:v>697.77</c:v>
                </c:pt>
                <c:pt idx="265">
                  <c:v>4237.7700000000004</c:v>
                </c:pt>
                <c:pt idx="266">
                  <c:v>931.77</c:v>
                </c:pt>
                <c:pt idx="267">
                  <c:v>4487.7700000000004</c:v>
                </c:pt>
                <c:pt idx="268">
                  <c:v>126.9</c:v>
                </c:pt>
                <c:pt idx="269">
                  <c:v>1856.77</c:v>
                </c:pt>
                <c:pt idx="270">
                  <c:v>322.77</c:v>
                </c:pt>
                <c:pt idx="271">
                  <c:v>781.77</c:v>
                </c:pt>
                <c:pt idx="272">
                  <c:v>2980.77</c:v>
                </c:pt>
                <c:pt idx="273">
                  <c:v>449.77</c:v>
                </c:pt>
                <c:pt idx="274">
                  <c:v>2474.77</c:v>
                </c:pt>
                <c:pt idx="275">
                  <c:v>82.8</c:v>
                </c:pt>
                <c:pt idx="276">
                  <c:v>251.77</c:v>
                </c:pt>
                <c:pt idx="277">
                  <c:v>466.77</c:v>
                </c:pt>
                <c:pt idx="278">
                  <c:v>7293.77</c:v>
                </c:pt>
                <c:pt idx="279">
                  <c:v>2603.77</c:v>
                </c:pt>
                <c:pt idx="280">
                  <c:v>3402.77</c:v>
                </c:pt>
                <c:pt idx="281">
                  <c:v>6140.77</c:v>
                </c:pt>
                <c:pt idx="282">
                  <c:v>9512.77</c:v>
                </c:pt>
                <c:pt idx="283">
                  <c:v>4376.7700000000004</c:v>
                </c:pt>
                <c:pt idx="284">
                  <c:v>147.77000000000001</c:v>
                </c:pt>
                <c:pt idx="285">
                  <c:v>430.77</c:v>
                </c:pt>
                <c:pt idx="286">
                  <c:v>559.77</c:v>
                </c:pt>
                <c:pt idx="287">
                  <c:v>1079.77</c:v>
                </c:pt>
                <c:pt idx="288">
                  <c:v>1248.77</c:v>
                </c:pt>
                <c:pt idx="289">
                  <c:v>1254.77</c:v>
                </c:pt>
                <c:pt idx="290">
                  <c:v>1722.77</c:v>
                </c:pt>
                <c:pt idx="291">
                  <c:v>3018.77</c:v>
                </c:pt>
                <c:pt idx="292">
                  <c:v>3372.77</c:v>
                </c:pt>
                <c:pt idx="293">
                  <c:v>3390.77</c:v>
                </c:pt>
                <c:pt idx="294">
                  <c:v>3611.77</c:v>
                </c:pt>
                <c:pt idx="295">
                  <c:v>4887.7700000000004</c:v>
                </c:pt>
                <c:pt idx="296">
                  <c:v>6258.77</c:v>
                </c:pt>
                <c:pt idx="297">
                  <c:v>1694.77</c:v>
                </c:pt>
                <c:pt idx="298">
                  <c:v>1415.77</c:v>
                </c:pt>
                <c:pt idx="299">
                  <c:v>1945.77</c:v>
                </c:pt>
                <c:pt idx="300">
                  <c:v>4531.7700000000004</c:v>
                </c:pt>
                <c:pt idx="301">
                  <c:v>199.77</c:v>
                </c:pt>
                <c:pt idx="302">
                  <c:v>185.77</c:v>
                </c:pt>
                <c:pt idx="303">
                  <c:v>1169.77</c:v>
                </c:pt>
                <c:pt idx="304">
                  <c:v>2983.77</c:v>
                </c:pt>
                <c:pt idx="305">
                  <c:v>7267.77</c:v>
                </c:pt>
                <c:pt idx="306">
                  <c:v>1866.77</c:v>
                </c:pt>
                <c:pt idx="307">
                  <c:v>2366.77</c:v>
                </c:pt>
                <c:pt idx="308">
                  <c:v>1692.77</c:v>
                </c:pt>
                <c:pt idx="309">
                  <c:v>2292.77</c:v>
                </c:pt>
                <c:pt idx="310">
                  <c:v>517.77</c:v>
                </c:pt>
                <c:pt idx="311">
                  <c:v>218.77</c:v>
                </c:pt>
                <c:pt idx="312">
                  <c:v>69.77</c:v>
                </c:pt>
                <c:pt idx="313">
                  <c:v>3144.77</c:v>
                </c:pt>
                <c:pt idx="314">
                  <c:v>7485.77</c:v>
                </c:pt>
                <c:pt idx="315">
                  <c:v>263.77</c:v>
                </c:pt>
                <c:pt idx="316">
                  <c:v>469.77</c:v>
                </c:pt>
                <c:pt idx="317">
                  <c:v>1302.77</c:v>
                </c:pt>
                <c:pt idx="318">
                  <c:v>3248.77</c:v>
                </c:pt>
                <c:pt idx="319">
                  <c:v>764.77</c:v>
                </c:pt>
                <c:pt idx="320">
                  <c:v>2242.77</c:v>
                </c:pt>
                <c:pt idx="321">
                  <c:v>2307.77</c:v>
                </c:pt>
                <c:pt idx="322">
                  <c:v>1030.77</c:v>
                </c:pt>
                <c:pt idx="323">
                  <c:v>4757.7700000000004</c:v>
                </c:pt>
                <c:pt idx="324">
                  <c:v>691.77</c:v>
                </c:pt>
                <c:pt idx="325">
                  <c:v>1767.77</c:v>
                </c:pt>
                <c:pt idx="326">
                  <c:v>3524.77</c:v>
                </c:pt>
                <c:pt idx="327">
                  <c:v>183</c:v>
                </c:pt>
                <c:pt idx="328">
                  <c:v>299.77</c:v>
                </c:pt>
                <c:pt idx="329">
                  <c:v>327.77</c:v>
                </c:pt>
                <c:pt idx="330">
                  <c:v>1259.77</c:v>
                </c:pt>
                <c:pt idx="331">
                  <c:v>3264.77</c:v>
                </c:pt>
                <c:pt idx="332">
                  <c:v>3362.77</c:v>
                </c:pt>
                <c:pt idx="333">
                  <c:v>3810.77</c:v>
                </c:pt>
                <c:pt idx="334">
                  <c:v>5609.77</c:v>
                </c:pt>
                <c:pt idx="335">
                  <c:v>81.28</c:v>
                </c:pt>
                <c:pt idx="336">
                  <c:v>3113.77</c:v>
                </c:pt>
                <c:pt idx="337">
                  <c:v>173.77</c:v>
                </c:pt>
                <c:pt idx="338">
                  <c:v>599.77</c:v>
                </c:pt>
                <c:pt idx="339">
                  <c:v>192.77</c:v>
                </c:pt>
                <c:pt idx="340">
                  <c:v>1806.77</c:v>
                </c:pt>
                <c:pt idx="341">
                  <c:v>1913.77</c:v>
                </c:pt>
                <c:pt idx="342">
                  <c:v>2647.77</c:v>
                </c:pt>
                <c:pt idx="343">
                  <c:v>648.77</c:v>
                </c:pt>
                <c:pt idx="344">
                  <c:v>135.77000000000001</c:v>
                </c:pt>
                <c:pt idx="345">
                  <c:v>79.77</c:v>
                </c:pt>
                <c:pt idx="346">
                  <c:v>268.77</c:v>
                </c:pt>
                <c:pt idx="347">
                  <c:v>1691.77</c:v>
                </c:pt>
                <c:pt idx="348">
                  <c:v>4415.7700000000004</c:v>
                </c:pt>
                <c:pt idx="349">
                  <c:v>693.77</c:v>
                </c:pt>
                <c:pt idx="350">
                  <c:v>639.77</c:v>
                </c:pt>
                <c:pt idx="351">
                  <c:v>2372.77</c:v>
                </c:pt>
                <c:pt idx="352">
                  <c:v>2387.77</c:v>
                </c:pt>
                <c:pt idx="353">
                  <c:v>2147483618.77</c:v>
                </c:pt>
                <c:pt idx="354">
                  <c:v>374.77</c:v>
                </c:pt>
                <c:pt idx="355">
                  <c:v>2403.77</c:v>
                </c:pt>
                <c:pt idx="356">
                  <c:v>330.77</c:v>
                </c:pt>
                <c:pt idx="357">
                  <c:v>188.77</c:v>
                </c:pt>
                <c:pt idx="358">
                  <c:v>205.77</c:v>
                </c:pt>
                <c:pt idx="359">
                  <c:v>878.77</c:v>
                </c:pt>
                <c:pt idx="360">
                  <c:v>1387.77</c:v>
                </c:pt>
                <c:pt idx="361">
                  <c:v>1529.77</c:v>
                </c:pt>
                <c:pt idx="362">
                  <c:v>6532.77</c:v>
                </c:pt>
                <c:pt idx="363">
                  <c:v>2433.77</c:v>
                </c:pt>
                <c:pt idx="364">
                  <c:v>317.77</c:v>
                </c:pt>
                <c:pt idx="365">
                  <c:v>1076.77</c:v>
                </c:pt>
                <c:pt idx="366">
                  <c:v>610.77</c:v>
                </c:pt>
                <c:pt idx="367">
                  <c:v>811.77</c:v>
                </c:pt>
                <c:pt idx="368">
                  <c:v>1335.77</c:v>
                </c:pt>
                <c:pt idx="369">
                  <c:v>2009.77</c:v>
                </c:pt>
                <c:pt idx="370">
                  <c:v>4098.7700000000004</c:v>
                </c:pt>
                <c:pt idx="371">
                  <c:v>4561.7700000000004</c:v>
                </c:pt>
                <c:pt idx="372">
                  <c:v>5055.7700000000004</c:v>
                </c:pt>
                <c:pt idx="373">
                  <c:v>5178.7700000000004</c:v>
                </c:pt>
                <c:pt idx="374">
                  <c:v>5655.77</c:v>
                </c:pt>
                <c:pt idx="375">
                  <c:v>10146.77</c:v>
                </c:pt>
                <c:pt idx="376">
                  <c:v>12437.77</c:v>
                </c:pt>
                <c:pt idx="377">
                  <c:v>9049.77</c:v>
                </c:pt>
                <c:pt idx="378">
                  <c:v>177.77</c:v>
                </c:pt>
                <c:pt idx="379">
                  <c:v>10698.77</c:v>
                </c:pt>
                <c:pt idx="380">
                  <c:v>402.77</c:v>
                </c:pt>
                <c:pt idx="381">
                  <c:v>403.77</c:v>
                </c:pt>
                <c:pt idx="382">
                  <c:v>207.77</c:v>
                </c:pt>
                <c:pt idx="383">
                  <c:v>4486.7700000000004</c:v>
                </c:pt>
                <c:pt idx="384">
                  <c:v>42.77</c:v>
                </c:pt>
                <c:pt idx="385">
                  <c:v>1295.77</c:v>
                </c:pt>
                <c:pt idx="386">
                  <c:v>436.77</c:v>
                </c:pt>
                <c:pt idx="387">
                  <c:v>183</c:v>
                </c:pt>
                <c:pt idx="388">
                  <c:v>95.77</c:v>
                </c:pt>
                <c:pt idx="389">
                  <c:v>244.77</c:v>
                </c:pt>
                <c:pt idx="390">
                  <c:v>589.77</c:v>
                </c:pt>
                <c:pt idx="391">
                  <c:v>6201.77</c:v>
                </c:pt>
                <c:pt idx="392">
                  <c:v>581.77</c:v>
                </c:pt>
                <c:pt idx="393">
                  <c:v>2348.77</c:v>
                </c:pt>
                <c:pt idx="394">
                  <c:v>8072.77</c:v>
                </c:pt>
                <c:pt idx="395">
                  <c:v>419.77</c:v>
                </c:pt>
                <c:pt idx="396">
                  <c:v>81.77</c:v>
                </c:pt>
                <c:pt idx="397">
                  <c:v>849.77</c:v>
                </c:pt>
                <c:pt idx="398">
                  <c:v>78.099999999999994</c:v>
                </c:pt>
                <c:pt idx="399">
                  <c:v>48.74</c:v>
                </c:pt>
                <c:pt idx="400">
                  <c:v>1013.77</c:v>
                </c:pt>
                <c:pt idx="401">
                  <c:v>2122.77</c:v>
                </c:pt>
                <c:pt idx="402">
                  <c:v>4673.7700000000004</c:v>
                </c:pt>
                <c:pt idx="403">
                  <c:v>44.77</c:v>
                </c:pt>
                <c:pt idx="404">
                  <c:v>2829.77</c:v>
                </c:pt>
                <c:pt idx="405">
                  <c:v>4913.7700000000004</c:v>
                </c:pt>
                <c:pt idx="406">
                  <c:v>5626.77</c:v>
                </c:pt>
                <c:pt idx="407">
                  <c:v>565.77</c:v>
                </c:pt>
                <c:pt idx="408">
                  <c:v>3368.77</c:v>
                </c:pt>
                <c:pt idx="409">
                  <c:v>4468.7700000000004</c:v>
                </c:pt>
                <c:pt idx="410">
                  <c:v>272.77</c:v>
                </c:pt>
                <c:pt idx="411">
                  <c:v>1028.77</c:v>
                </c:pt>
                <c:pt idx="412">
                  <c:v>1729.77</c:v>
                </c:pt>
                <c:pt idx="413">
                  <c:v>1010.77</c:v>
                </c:pt>
                <c:pt idx="414">
                  <c:v>1836.77</c:v>
                </c:pt>
                <c:pt idx="415">
                  <c:v>2734.77</c:v>
                </c:pt>
                <c:pt idx="416">
                  <c:v>5116.7700000000004</c:v>
                </c:pt>
                <c:pt idx="417">
                  <c:v>5664.77</c:v>
                </c:pt>
                <c:pt idx="418">
                  <c:v>6379.77</c:v>
                </c:pt>
                <c:pt idx="419">
                  <c:v>6852.77</c:v>
                </c:pt>
                <c:pt idx="420">
                  <c:v>8660.77</c:v>
                </c:pt>
                <c:pt idx="421">
                  <c:v>9147.77</c:v>
                </c:pt>
                <c:pt idx="422">
                  <c:v>321.77</c:v>
                </c:pt>
                <c:pt idx="423">
                  <c:v>1987.77</c:v>
                </c:pt>
                <c:pt idx="424">
                  <c:v>3171.77</c:v>
                </c:pt>
                <c:pt idx="425">
                  <c:v>289.77</c:v>
                </c:pt>
                <c:pt idx="426">
                  <c:v>81.77</c:v>
                </c:pt>
                <c:pt idx="427">
                  <c:v>123.77</c:v>
                </c:pt>
                <c:pt idx="428">
                  <c:v>780.77</c:v>
                </c:pt>
                <c:pt idx="429">
                  <c:v>3630.77</c:v>
                </c:pt>
                <c:pt idx="430">
                  <c:v>70.28</c:v>
                </c:pt>
                <c:pt idx="431">
                  <c:v>294.77</c:v>
                </c:pt>
                <c:pt idx="432">
                  <c:v>830.77</c:v>
                </c:pt>
                <c:pt idx="433">
                  <c:v>737.77</c:v>
                </c:pt>
                <c:pt idx="434">
                  <c:v>1178.77</c:v>
                </c:pt>
                <c:pt idx="435">
                  <c:v>5797.77</c:v>
                </c:pt>
                <c:pt idx="436">
                  <c:v>396.77</c:v>
                </c:pt>
                <c:pt idx="437">
                  <c:v>1445.77</c:v>
                </c:pt>
                <c:pt idx="438">
                  <c:v>1509.77</c:v>
                </c:pt>
                <c:pt idx="439">
                  <c:v>255.77</c:v>
                </c:pt>
                <c:pt idx="440">
                  <c:v>5516.77</c:v>
                </c:pt>
                <c:pt idx="441">
                  <c:v>556.77</c:v>
                </c:pt>
                <c:pt idx="442">
                  <c:v>1175.77</c:v>
                </c:pt>
                <c:pt idx="443">
                  <c:v>4661.7700000000004</c:v>
                </c:pt>
                <c:pt idx="444">
                  <c:v>7960.77</c:v>
                </c:pt>
                <c:pt idx="445">
                  <c:v>12</c:v>
                </c:pt>
                <c:pt idx="446">
                  <c:v>3233.06</c:v>
                </c:pt>
                <c:pt idx="447">
                  <c:v>345.77</c:v>
                </c:pt>
                <c:pt idx="448">
                  <c:v>412.77</c:v>
                </c:pt>
                <c:pt idx="449">
                  <c:v>1960.77</c:v>
                </c:pt>
                <c:pt idx="450">
                  <c:v>5539.77</c:v>
                </c:pt>
                <c:pt idx="451">
                  <c:v>6060.77</c:v>
                </c:pt>
                <c:pt idx="452">
                  <c:v>1023.77</c:v>
                </c:pt>
                <c:pt idx="453">
                  <c:v>6007.77</c:v>
                </c:pt>
                <c:pt idx="454">
                  <c:v>131.77000000000001</c:v>
                </c:pt>
                <c:pt idx="455">
                  <c:v>9336.77</c:v>
                </c:pt>
                <c:pt idx="456">
                  <c:v>27.77</c:v>
                </c:pt>
                <c:pt idx="457">
                  <c:v>183</c:v>
                </c:pt>
                <c:pt idx="458">
                  <c:v>282.77</c:v>
                </c:pt>
                <c:pt idx="459">
                  <c:v>1194.77</c:v>
                </c:pt>
                <c:pt idx="460">
                  <c:v>852.77</c:v>
                </c:pt>
                <c:pt idx="461">
                  <c:v>1116.77</c:v>
                </c:pt>
                <c:pt idx="462">
                  <c:v>5144.7700000000004</c:v>
                </c:pt>
                <c:pt idx="463">
                  <c:v>45</c:v>
                </c:pt>
                <c:pt idx="464">
                  <c:v>70.77</c:v>
                </c:pt>
                <c:pt idx="465">
                  <c:v>1186.77</c:v>
                </c:pt>
                <c:pt idx="466">
                  <c:v>3204.83</c:v>
                </c:pt>
                <c:pt idx="467">
                  <c:v>7297.77</c:v>
                </c:pt>
                <c:pt idx="468">
                  <c:v>763.77</c:v>
                </c:pt>
                <c:pt idx="469">
                  <c:v>370.77</c:v>
                </c:pt>
                <c:pt idx="470">
                  <c:v>2449.77</c:v>
                </c:pt>
                <c:pt idx="471">
                  <c:v>3001.77</c:v>
                </c:pt>
                <c:pt idx="472">
                  <c:v>529.77</c:v>
                </c:pt>
                <c:pt idx="473">
                  <c:v>1594.77</c:v>
                </c:pt>
                <c:pt idx="474">
                  <c:v>3466.77</c:v>
                </c:pt>
                <c:pt idx="475">
                  <c:v>5098.7700000000004</c:v>
                </c:pt>
                <c:pt idx="476">
                  <c:v>1107.77</c:v>
                </c:pt>
                <c:pt idx="477">
                  <c:v>3570.77</c:v>
                </c:pt>
                <c:pt idx="478">
                  <c:v>542.77</c:v>
                </c:pt>
                <c:pt idx="479">
                  <c:v>769.77</c:v>
                </c:pt>
                <c:pt idx="480">
                  <c:v>183</c:v>
                </c:pt>
                <c:pt idx="481">
                  <c:v>7890.77</c:v>
                </c:pt>
                <c:pt idx="482">
                  <c:v>4293.7700000000004</c:v>
                </c:pt>
                <c:pt idx="483">
                  <c:v>271.77</c:v>
                </c:pt>
                <c:pt idx="484">
                  <c:v>3148.77</c:v>
                </c:pt>
                <c:pt idx="485">
                  <c:v>2339.77</c:v>
                </c:pt>
                <c:pt idx="486">
                  <c:v>2010.77</c:v>
                </c:pt>
                <c:pt idx="487">
                  <c:v>95.77</c:v>
                </c:pt>
                <c:pt idx="488">
                  <c:v>394.77</c:v>
                </c:pt>
                <c:pt idx="489">
                  <c:v>710.77</c:v>
                </c:pt>
                <c:pt idx="490">
                  <c:v>2258.77</c:v>
                </c:pt>
                <c:pt idx="491">
                  <c:v>4438.7700000000004</c:v>
                </c:pt>
                <c:pt idx="492">
                  <c:v>7780.77</c:v>
                </c:pt>
                <c:pt idx="493">
                  <c:v>701.77</c:v>
                </c:pt>
                <c:pt idx="494">
                  <c:v>904.77</c:v>
                </c:pt>
                <c:pt idx="495">
                  <c:v>1741.77</c:v>
                </c:pt>
                <c:pt idx="496">
                  <c:v>2823.77</c:v>
                </c:pt>
                <c:pt idx="497">
                  <c:v>3847.77</c:v>
                </c:pt>
                <c:pt idx="498">
                  <c:v>32</c:v>
                </c:pt>
                <c:pt idx="499">
                  <c:v>689.77</c:v>
                </c:pt>
                <c:pt idx="500">
                  <c:v>870.77</c:v>
                </c:pt>
                <c:pt idx="501">
                  <c:v>1689.77</c:v>
                </c:pt>
                <c:pt idx="502">
                  <c:v>404.77</c:v>
                </c:pt>
                <c:pt idx="503">
                  <c:v>1236.77</c:v>
                </c:pt>
                <c:pt idx="504">
                  <c:v>1494.77</c:v>
                </c:pt>
                <c:pt idx="505">
                  <c:v>2619.77</c:v>
                </c:pt>
                <c:pt idx="506">
                  <c:v>3353.77</c:v>
                </c:pt>
                <c:pt idx="507">
                  <c:v>1257.77</c:v>
                </c:pt>
                <c:pt idx="508">
                  <c:v>1259.77</c:v>
                </c:pt>
                <c:pt idx="509">
                  <c:v>1642.77</c:v>
                </c:pt>
                <c:pt idx="510">
                  <c:v>1888.77</c:v>
                </c:pt>
                <c:pt idx="511">
                  <c:v>9303.77</c:v>
                </c:pt>
                <c:pt idx="512">
                  <c:v>366.77</c:v>
                </c:pt>
                <c:pt idx="513">
                  <c:v>413.77</c:v>
                </c:pt>
                <c:pt idx="514">
                  <c:v>912.77</c:v>
                </c:pt>
                <c:pt idx="515">
                  <c:v>979.77</c:v>
                </c:pt>
                <c:pt idx="516">
                  <c:v>1701.77</c:v>
                </c:pt>
                <c:pt idx="517">
                  <c:v>1870.77</c:v>
                </c:pt>
                <c:pt idx="518">
                  <c:v>2186.77</c:v>
                </c:pt>
                <c:pt idx="519">
                  <c:v>3683.77</c:v>
                </c:pt>
                <c:pt idx="520">
                  <c:v>5835.77</c:v>
                </c:pt>
                <c:pt idx="521">
                  <c:v>7960.77</c:v>
                </c:pt>
                <c:pt idx="522">
                  <c:v>1364.77</c:v>
                </c:pt>
                <c:pt idx="523">
                  <c:v>377.77</c:v>
                </c:pt>
                <c:pt idx="524">
                  <c:v>1100.77</c:v>
                </c:pt>
                <c:pt idx="525">
                  <c:v>276.77</c:v>
                </c:pt>
                <c:pt idx="526">
                  <c:v>772.77</c:v>
                </c:pt>
                <c:pt idx="527">
                  <c:v>1227.77</c:v>
                </c:pt>
                <c:pt idx="528">
                  <c:v>6252.77</c:v>
                </c:pt>
                <c:pt idx="529">
                  <c:v>172.77</c:v>
                </c:pt>
                <c:pt idx="530">
                  <c:v>345.77</c:v>
                </c:pt>
                <c:pt idx="531">
                  <c:v>8381.77</c:v>
                </c:pt>
                <c:pt idx="532">
                  <c:v>10240.77</c:v>
                </c:pt>
                <c:pt idx="533">
                  <c:v>3658.77</c:v>
                </c:pt>
                <c:pt idx="534">
                  <c:v>3364.77</c:v>
                </c:pt>
                <c:pt idx="535">
                  <c:v>286.77</c:v>
                </c:pt>
                <c:pt idx="536">
                  <c:v>1941.77</c:v>
                </c:pt>
                <c:pt idx="537">
                  <c:v>6377.77</c:v>
                </c:pt>
                <c:pt idx="538">
                  <c:v>225.77</c:v>
                </c:pt>
                <c:pt idx="539">
                  <c:v>7459.77</c:v>
                </c:pt>
                <c:pt idx="540">
                  <c:v>10732.77</c:v>
                </c:pt>
                <c:pt idx="541">
                  <c:v>15.88</c:v>
                </c:pt>
                <c:pt idx="542">
                  <c:v>168.77</c:v>
                </c:pt>
                <c:pt idx="543">
                  <c:v>196.77</c:v>
                </c:pt>
                <c:pt idx="544">
                  <c:v>3556.77</c:v>
                </c:pt>
                <c:pt idx="545">
                  <c:v>34</c:v>
                </c:pt>
                <c:pt idx="546">
                  <c:v>4971.7700000000004</c:v>
                </c:pt>
                <c:pt idx="547">
                  <c:v>6717.77</c:v>
                </c:pt>
                <c:pt idx="548">
                  <c:v>739.77</c:v>
                </c:pt>
                <c:pt idx="549">
                  <c:v>908.77</c:v>
                </c:pt>
                <c:pt idx="550">
                  <c:v>2168.77</c:v>
                </c:pt>
                <c:pt idx="551">
                  <c:v>1084.77</c:v>
                </c:pt>
                <c:pt idx="552">
                  <c:v>1087.77</c:v>
                </c:pt>
                <c:pt idx="553">
                  <c:v>1530.77</c:v>
                </c:pt>
                <c:pt idx="554">
                  <c:v>1352.77</c:v>
                </c:pt>
                <c:pt idx="555">
                  <c:v>693.77</c:v>
                </c:pt>
                <c:pt idx="556">
                  <c:v>2876.77</c:v>
                </c:pt>
                <c:pt idx="557">
                  <c:v>3233.06</c:v>
                </c:pt>
                <c:pt idx="558">
                  <c:v>887.77</c:v>
                </c:pt>
                <c:pt idx="559">
                  <c:v>101.77</c:v>
                </c:pt>
                <c:pt idx="560">
                  <c:v>106</c:v>
                </c:pt>
                <c:pt idx="561">
                  <c:v>183</c:v>
                </c:pt>
                <c:pt idx="562">
                  <c:v>798.77</c:v>
                </c:pt>
                <c:pt idx="563">
                  <c:v>1133.77</c:v>
                </c:pt>
                <c:pt idx="564">
                  <c:v>1956.77</c:v>
                </c:pt>
                <c:pt idx="565">
                  <c:v>2523.77</c:v>
                </c:pt>
                <c:pt idx="566">
                  <c:v>3855.77</c:v>
                </c:pt>
                <c:pt idx="567">
                  <c:v>4181.7700000000004</c:v>
                </c:pt>
                <c:pt idx="568">
                  <c:v>6275.77</c:v>
                </c:pt>
                <c:pt idx="569">
                  <c:v>7297.77</c:v>
                </c:pt>
                <c:pt idx="570">
                  <c:v>8349.77</c:v>
                </c:pt>
                <c:pt idx="571">
                  <c:v>1686.77</c:v>
                </c:pt>
                <c:pt idx="572">
                  <c:v>591.77</c:v>
                </c:pt>
                <c:pt idx="573">
                  <c:v>1935.77</c:v>
                </c:pt>
                <c:pt idx="574">
                  <c:v>3510.77</c:v>
                </c:pt>
                <c:pt idx="575">
                  <c:v>5019.7700000000004</c:v>
                </c:pt>
                <c:pt idx="576">
                  <c:v>905.77</c:v>
                </c:pt>
                <c:pt idx="577">
                  <c:v>361.77</c:v>
                </c:pt>
                <c:pt idx="578">
                  <c:v>598.77</c:v>
                </c:pt>
                <c:pt idx="579">
                  <c:v>841.77</c:v>
                </c:pt>
                <c:pt idx="580">
                  <c:v>301.77</c:v>
                </c:pt>
                <c:pt idx="581">
                  <c:v>9753.77</c:v>
                </c:pt>
                <c:pt idx="582">
                  <c:v>772.77</c:v>
                </c:pt>
                <c:pt idx="583">
                  <c:v>3559.77</c:v>
                </c:pt>
                <c:pt idx="584">
                  <c:v>19.809999999999999</c:v>
                </c:pt>
                <c:pt idx="585">
                  <c:v>3890.77</c:v>
                </c:pt>
                <c:pt idx="586">
                  <c:v>5731.77</c:v>
                </c:pt>
                <c:pt idx="587">
                  <c:v>558.77</c:v>
                </c:pt>
                <c:pt idx="588">
                  <c:v>2470.77</c:v>
                </c:pt>
                <c:pt idx="589">
                  <c:v>2902.77</c:v>
                </c:pt>
                <c:pt idx="590">
                  <c:v>27.77</c:v>
                </c:pt>
                <c:pt idx="591">
                  <c:v>4403.7700000000004</c:v>
                </c:pt>
                <c:pt idx="592">
                  <c:v>577.77</c:v>
                </c:pt>
                <c:pt idx="593">
                  <c:v>3795.77</c:v>
                </c:pt>
                <c:pt idx="594">
                  <c:v>120.77</c:v>
                </c:pt>
                <c:pt idx="595">
                  <c:v>988.77</c:v>
                </c:pt>
                <c:pt idx="596">
                  <c:v>3716.77</c:v>
                </c:pt>
                <c:pt idx="597">
                  <c:v>5258.77</c:v>
                </c:pt>
                <c:pt idx="598">
                  <c:v>457.77</c:v>
                </c:pt>
                <c:pt idx="599">
                  <c:v>1142.77</c:v>
                </c:pt>
                <c:pt idx="600">
                  <c:v>1416.77</c:v>
                </c:pt>
                <c:pt idx="601">
                  <c:v>2381.77</c:v>
                </c:pt>
                <c:pt idx="602">
                  <c:v>183</c:v>
                </c:pt>
                <c:pt idx="603">
                  <c:v>967.77</c:v>
                </c:pt>
                <c:pt idx="604">
                  <c:v>3204.83</c:v>
                </c:pt>
                <c:pt idx="605">
                  <c:v>6107.77</c:v>
                </c:pt>
                <c:pt idx="606">
                  <c:v>2307.77</c:v>
                </c:pt>
                <c:pt idx="607">
                  <c:v>6110.77</c:v>
                </c:pt>
                <c:pt idx="608">
                  <c:v>1029.77</c:v>
                </c:pt>
                <c:pt idx="609">
                  <c:v>3753.77</c:v>
                </c:pt>
                <c:pt idx="610">
                  <c:v>8380.77</c:v>
                </c:pt>
                <c:pt idx="611">
                  <c:v>69.77</c:v>
                </c:pt>
                <c:pt idx="612">
                  <c:v>824.77</c:v>
                </c:pt>
                <c:pt idx="613">
                  <c:v>833.77</c:v>
                </c:pt>
                <c:pt idx="614">
                  <c:v>2161.77</c:v>
                </c:pt>
                <c:pt idx="615">
                  <c:v>2601.77</c:v>
                </c:pt>
                <c:pt idx="616">
                  <c:v>403.77</c:v>
                </c:pt>
                <c:pt idx="617">
                  <c:v>1094.77</c:v>
                </c:pt>
                <c:pt idx="618">
                  <c:v>2199.77</c:v>
                </c:pt>
                <c:pt idx="619">
                  <c:v>3560.77</c:v>
                </c:pt>
                <c:pt idx="620">
                  <c:v>726.77</c:v>
                </c:pt>
                <c:pt idx="621">
                  <c:v>4427.7700000000004</c:v>
                </c:pt>
                <c:pt idx="622">
                  <c:v>80.77</c:v>
                </c:pt>
                <c:pt idx="623">
                  <c:v>120.81</c:v>
                </c:pt>
                <c:pt idx="624">
                  <c:v>632.77</c:v>
                </c:pt>
                <c:pt idx="625">
                  <c:v>1432.77</c:v>
                </c:pt>
                <c:pt idx="626">
                  <c:v>2394.77</c:v>
                </c:pt>
                <c:pt idx="627">
                  <c:v>6831.77</c:v>
                </c:pt>
                <c:pt idx="628">
                  <c:v>8186.77</c:v>
                </c:pt>
                <c:pt idx="629">
                  <c:v>801.77</c:v>
                </c:pt>
                <c:pt idx="630">
                  <c:v>183</c:v>
                </c:pt>
                <c:pt idx="631">
                  <c:v>1444.77</c:v>
                </c:pt>
                <c:pt idx="632">
                  <c:v>3966.77</c:v>
                </c:pt>
                <c:pt idx="633">
                  <c:v>1186.77</c:v>
                </c:pt>
                <c:pt idx="634">
                  <c:v>342.77</c:v>
                </c:pt>
                <c:pt idx="635">
                  <c:v>4295.7700000000004</c:v>
                </c:pt>
                <c:pt idx="636">
                  <c:v>183</c:v>
                </c:pt>
                <c:pt idx="637">
                  <c:v>532.77</c:v>
                </c:pt>
                <c:pt idx="638">
                  <c:v>797.77</c:v>
                </c:pt>
                <c:pt idx="639">
                  <c:v>1410.77</c:v>
                </c:pt>
                <c:pt idx="640">
                  <c:v>7736.77</c:v>
                </c:pt>
                <c:pt idx="641">
                  <c:v>34.770000000000003</c:v>
                </c:pt>
                <c:pt idx="642">
                  <c:v>183</c:v>
                </c:pt>
                <c:pt idx="643">
                  <c:v>817.77</c:v>
                </c:pt>
                <c:pt idx="644">
                  <c:v>2496.77</c:v>
                </c:pt>
                <c:pt idx="645">
                  <c:v>93</c:v>
                </c:pt>
                <c:pt idx="646">
                  <c:v>683.77</c:v>
                </c:pt>
                <c:pt idx="647">
                  <c:v>152.77000000000001</c:v>
                </c:pt>
                <c:pt idx="648">
                  <c:v>4726.7700000000004</c:v>
                </c:pt>
                <c:pt idx="649">
                  <c:v>3621.77</c:v>
                </c:pt>
                <c:pt idx="650">
                  <c:v>5610.77</c:v>
                </c:pt>
                <c:pt idx="651">
                  <c:v>1456.77</c:v>
                </c:pt>
                <c:pt idx="652">
                  <c:v>2980.77</c:v>
                </c:pt>
                <c:pt idx="653">
                  <c:v>4820.7700000000004</c:v>
                </c:pt>
                <c:pt idx="654">
                  <c:v>7113.77</c:v>
                </c:pt>
                <c:pt idx="655">
                  <c:v>350.77</c:v>
                </c:pt>
                <c:pt idx="656">
                  <c:v>2111.77</c:v>
                </c:pt>
                <c:pt idx="657">
                  <c:v>2409.77</c:v>
                </c:pt>
                <c:pt idx="658">
                  <c:v>10287.77</c:v>
                </c:pt>
                <c:pt idx="659">
                  <c:v>47.77</c:v>
                </c:pt>
                <c:pt idx="660">
                  <c:v>2362.77</c:v>
                </c:pt>
                <c:pt idx="661">
                  <c:v>8423.77</c:v>
                </c:pt>
                <c:pt idx="662">
                  <c:v>1027.77</c:v>
                </c:pt>
                <c:pt idx="663">
                  <c:v>228.77</c:v>
                </c:pt>
                <c:pt idx="664">
                  <c:v>1151.77</c:v>
                </c:pt>
                <c:pt idx="665">
                  <c:v>1555.77</c:v>
                </c:pt>
                <c:pt idx="666">
                  <c:v>3698.77</c:v>
                </c:pt>
                <c:pt idx="667">
                  <c:v>172.41</c:v>
                </c:pt>
                <c:pt idx="668">
                  <c:v>178.77</c:v>
                </c:pt>
                <c:pt idx="669">
                  <c:v>1323.77</c:v>
                </c:pt>
                <c:pt idx="670">
                  <c:v>9604.77</c:v>
                </c:pt>
                <c:pt idx="671">
                  <c:v>1401.77</c:v>
                </c:pt>
                <c:pt idx="672">
                  <c:v>2918.77</c:v>
                </c:pt>
                <c:pt idx="673">
                  <c:v>5423.77</c:v>
                </c:pt>
                <c:pt idx="674">
                  <c:v>7497.77</c:v>
                </c:pt>
                <c:pt idx="675">
                  <c:v>10952.77</c:v>
                </c:pt>
                <c:pt idx="676">
                  <c:v>1076.77</c:v>
                </c:pt>
                <c:pt idx="677">
                  <c:v>3397.77</c:v>
                </c:pt>
                <c:pt idx="678">
                  <c:v>932.77</c:v>
                </c:pt>
                <c:pt idx="679">
                  <c:v>7534.77</c:v>
                </c:pt>
                <c:pt idx="680">
                  <c:v>10112.77</c:v>
                </c:pt>
                <c:pt idx="681">
                  <c:v>125.77</c:v>
                </c:pt>
                <c:pt idx="682">
                  <c:v>532.77</c:v>
                </c:pt>
                <c:pt idx="683">
                  <c:v>115</c:v>
                </c:pt>
                <c:pt idx="684">
                  <c:v>216.77</c:v>
                </c:pt>
                <c:pt idx="685">
                  <c:v>875.77</c:v>
                </c:pt>
                <c:pt idx="686">
                  <c:v>34.74</c:v>
                </c:pt>
                <c:pt idx="687">
                  <c:v>148.77000000000001</c:v>
                </c:pt>
                <c:pt idx="688">
                  <c:v>275.77</c:v>
                </c:pt>
                <c:pt idx="689">
                  <c:v>707.77</c:v>
                </c:pt>
                <c:pt idx="690">
                  <c:v>183</c:v>
                </c:pt>
                <c:pt idx="691">
                  <c:v>644.77</c:v>
                </c:pt>
                <c:pt idx="692">
                  <c:v>3856.77</c:v>
                </c:pt>
                <c:pt idx="693">
                  <c:v>8448.77</c:v>
                </c:pt>
                <c:pt idx="694">
                  <c:v>8972.77</c:v>
                </c:pt>
                <c:pt idx="695">
                  <c:v>183</c:v>
                </c:pt>
                <c:pt idx="696">
                  <c:v>2690.77</c:v>
                </c:pt>
                <c:pt idx="697">
                  <c:v>4325.7700000000004</c:v>
                </c:pt>
                <c:pt idx="698">
                  <c:v>42.77</c:v>
                </c:pt>
                <c:pt idx="699">
                  <c:v>626.77</c:v>
                </c:pt>
                <c:pt idx="700">
                  <c:v>2009.77</c:v>
                </c:pt>
                <c:pt idx="701">
                  <c:v>3954.77</c:v>
                </c:pt>
                <c:pt idx="702">
                  <c:v>5176.7700000000004</c:v>
                </c:pt>
                <c:pt idx="703">
                  <c:v>6250.77</c:v>
                </c:pt>
                <c:pt idx="704">
                  <c:v>5895.77</c:v>
                </c:pt>
                <c:pt idx="705">
                  <c:v>1745.77</c:v>
                </c:pt>
                <c:pt idx="706">
                  <c:v>7489.77</c:v>
                </c:pt>
                <c:pt idx="707">
                  <c:v>459.77</c:v>
                </c:pt>
                <c:pt idx="708">
                  <c:v>1063.77</c:v>
                </c:pt>
                <c:pt idx="709">
                  <c:v>1724.77</c:v>
                </c:pt>
                <c:pt idx="710">
                  <c:v>4382.7700000000004</c:v>
                </c:pt>
                <c:pt idx="711">
                  <c:v>7916.77</c:v>
                </c:pt>
                <c:pt idx="712">
                  <c:v>71</c:v>
                </c:pt>
                <c:pt idx="713">
                  <c:v>973.77</c:v>
                </c:pt>
                <c:pt idx="714">
                  <c:v>1447.77</c:v>
                </c:pt>
                <c:pt idx="715">
                  <c:v>30.74</c:v>
                </c:pt>
                <c:pt idx="716">
                  <c:v>119.77</c:v>
                </c:pt>
                <c:pt idx="717">
                  <c:v>1369.77</c:v>
                </c:pt>
                <c:pt idx="718">
                  <c:v>3213.77</c:v>
                </c:pt>
                <c:pt idx="719">
                  <c:v>4189.7700000000004</c:v>
                </c:pt>
                <c:pt idx="720">
                  <c:v>7871.77</c:v>
                </c:pt>
                <c:pt idx="721">
                  <c:v>275.77</c:v>
                </c:pt>
                <c:pt idx="722">
                  <c:v>1204.77</c:v>
                </c:pt>
                <c:pt idx="723">
                  <c:v>1329.77</c:v>
                </c:pt>
                <c:pt idx="724">
                  <c:v>1373.77</c:v>
                </c:pt>
                <c:pt idx="725">
                  <c:v>233.8</c:v>
                </c:pt>
                <c:pt idx="726">
                  <c:v>581.77</c:v>
                </c:pt>
                <c:pt idx="727">
                  <c:v>2605.77</c:v>
                </c:pt>
                <c:pt idx="728">
                  <c:v>2902.77</c:v>
                </c:pt>
                <c:pt idx="729">
                  <c:v>1652.77</c:v>
                </c:pt>
                <c:pt idx="730">
                  <c:v>3943.77</c:v>
                </c:pt>
                <c:pt idx="731">
                  <c:v>579.77</c:v>
                </c:pt>
                <c:pt idx="732">
                  <c:v>925.77</c:v>
                </c:pt>
                <c:pt idx="733">
                  <c:v>1344.77</c:v>
                </c:pt>
                <c:pt idx="734">
                  <c:v>2080.77</c:v>
                </c:pt>
                <c:pt idx="735">
                  <c:v>71</c:v>
                </c:pt>
                <c:pt idx="736">
                  <c:v>29.77</c:v>
                </c:pt>
                <c:pt idx="737">
                  <c:v>79.77</c:v>
                </c:pt>
                <c:pt idx="738">
                  <c:v>277.77</c:v>
                </c:pt>
                <c:pt idx="739">
                  <c:v>1193.77</c:v>
                </c:pt>
                <c:pt idx="740">
                  <c:v>6575.77</c:v>
                </c:pt>
                <c:pt idx="741">
                  <c:v>11116.77</c:v>
                </c:pt>
                <c:pt idx="742">
                  <c:v>625.77</c:v>
                </c:pt>
                <c:pt idx="743">
                  <c:v>768.77</c:v>
                </c:pt>
                <c:pt idx="744">
                  <c:v>7181.77</c:v>
                </c:pt>
                <c:pt idx="745">
                  <c:v>1560.77</c:v>
                </c:pt>
                <c:pt idx="746">
                  <c:v>3147.77</c:v>
                </c:pt>
                <c:pt idx="747">
                  <c:v>55.77</c:v>
                </c:pt>
                <c:pt idx="748">
                  <c:v>310.77</c:v>
                </c:pt>
                <c:pt idx="749">
                  <c:v>1219.77</c:v>
                </c:pt>
                <c:pt idx="750">
                  <c:v>1291.77</c:v>
                </c:pt>
                <c:pt idx="751">
                  <c:v>324.77</c:v>
                </c:pt>
                <c:pt idx="752">
                  <c:v>5466.77</c:v>
                </c:pt>
                <c:pt idx="753">
                  <c:v>7974.77</c:v>
                </c:pt>
                <c:pt idx="754">
                  <c:v>2547.77</c:v>
                </c:pt>
                <c:pt idx="755">
                  <c:v>289.77</c:v>
                </c:pt>
                <c:pt idx="756">
                  <c:v>732.77</c:v>
                </c:pt>
                <c:pt idx="757">
                  <c:v>5983.77</c:v>
                </c:pt>
                <c:pt idx="758">
                  <c:v>118.77</c:v>
                </c:pt>
                <c:pt idx="759">
                  <c:v>3500.77</c:v>
                </c:pt>
                <c:pt idx="760">
                  <c:v>5588.77</c:v>
                </c:pt>
                <c:pt idx="761">
                  <c:v>7480.77</c:v>
                </c:pt>
                <c:pt idx="762">
                  <c:v>121.03</c:v>
                </c:pt>
                <c:pt idx="763">
                  <c:v>1311.77</c:v>
                </c:pt>
                <c:pt idx="764">
                  <c:v>6427.77</c:v>
                </c:pt>
                <c:pt idx="765">
                  <c:v>220.77</c:v>
                </c:pt>
                <c:pt idx="766">
                  <c:v>643.77</c:v>
                </c:pt>
                <c:pt idx="767">
                  <c:v>909.77</c:v>
                </c:pt>
                <c:pt idx="768">
                  <c:v>1416.77</c:v>
                </c:pt>
                <c:pt idx="769">
                  <c:v>2044.77</c:v>
                </c:pt>
                <c:pt idx="770">
                  <c:v>213.77</c:v>
                </c:pt>
                <c:pt idx="771">
                  <c:v>445.77</c:v>
                </c:pt>
                <c:pt idx="772">
                  <c:v>3703.77</c:v>
                </c:pt>
                <c:pt idx="773">
                  <c:v>528.77</c:v>
                </c:pt>
                <c:pt idx="774">
                  <c:v>1358.77</c:v>
                </c:pt>
                <c:pt idx="775">
                  <c:v>25.78</c:v>
                </c:pt>
                <c:pt idx="776">
                  <c:v>2733.77</c:v>
                </c:pt>
                <c:pt idx="777">
                  <c:v>1945.77</c:v>
                </c:pt>
                <c:pt idx="778">
                  <c:v>5862.77</c:v>
                </c:pt>
                <c:pt idx="779">
                  <c:v>46.77</c:v>
                </c:pt>
                <c:pt idx="780">
                  <c:v>426.77</c:v>
                </c:pt>
                <c:pt idx="781">
                  <c:v>811.77</c:v>
                </c:pt>
                <c:pt idx="782">
                  <c:v>5116.7700000000004</c:v>
                </c:pt>
                <c:pt idx="783">
                  <c:v>6588.77</c:v>
                </c:pt>
                <c:pt idx="784">
                  <c:v>839.77</c:v>
                </c:pt>
                <c:pt idx="785">
                  <c:v>1814.77</c:v>
                </c:pt>
                <c:pt idx="786">
                  <c:v>2129.77</c:v>
                </c:pt>
                <c:pt idx="787">
                  <c:v>214.77</c:v>
                </c:pt>
                <c:pt idx="788">
                  <c:v>523.77</c:v>
                </c:pt>
                <c:pt idx="789">
                  <c:v>2650.77</c:v>
                </c:pt>
                <c:pt idx="790">
                  <c:v>1352.77</c:v>
                </c:pt>
                <c:pt idx="791">
                  <c:v>1840.77</c:v>
                </c:pt>
                <c:pt idx="792">
                  <c:v>1220.77</c:v>
                </c:pt>
                <c:pt idx="793">
                  <c:v>458.77</c:v>
                </c:pt>
                <c:pt idx="794">
                  <c:v>3361.77</c:v>
                </c:pt>
                <c:pt idx="795">
                  <c:v>366.77</c:v>
                </c:pt>
                <c:pt idx="796">
                  <c:v>599.77</c:v>
                </c:pt>
                <c:pt idx="797">
                  <c:v>634.77</c:v>
                </c:pt>
                <c:pt idx="798">
                  <c:v>1231.77</c:v>
                </c:pt>
                <c:pt idx="799">
                  <c:v>2197.77</c:v>
                </c:pt>
                <c:pt idx="800">
                  <c:v>93</c:v>
                </c:pt>
                <c:pt idx="801">
                  <c:v>8562.77</c:v>
                </c:pt>
                <c:pt idx="802">
                  <c:v>255.77</c:v>
                </c:pt>
                <c:pt idx="803">
                  <c:v>907.77</c:v>
                </c:pt>
                <c:pt idx="804">
                  <c:v>2457.77</c:v>
                </c:pt>
                <c:pt idx="805">
                  <c:v>270.77</c:v>
                </c:pt>
                <c:pt idx="806">
                  <c:v>279.77</c:v>
                </c:pt>
                <c:pt idx="807">
                  <c:v>848.77</c:v>
                </c:pt>
                <c:pt idx="808">
                  <c:v>951.77</c:v>
                </c:pt>
                <c:pt idx="809">
                  <c:v>5292.77</c:v>
                </c:pt>
                <c:pt idx="810">
                  <c:v>496.77</c:v>
                </c:pt>
                <c:pt idx="811">
                  <c:v>6145.77</c:v>
                </c:pt>
                <c:pt idx="812">
                  <c:v>73.77</c:v>
                </c:pt>
                <c:pt idx="813">
                  <c:v>240.77</c:v>
                </c:pt>
                <c:pt idx="814">
                  <c:v>4409.7700000000004</c:v>
                </c:pt>
                <c:pt idx="815">
                  <c:v>200.77</c:v>
                </c:pt>
                <c:pt idx="816">
                  <c:v>293.77</c:v>
                </c:pt>
                <c:pt idx="817">
                  <c:v>951.77</c:v>
                </c:pt>
                <c:pt idx="818">
                  <c:v>3110.77</c:v>
                </c:pt>
                <c:pt idx="819">
                  <c:v>6382.77</c:v>
                </c:pt>
                <c:pt idx="820">
                  <c:v>208.77</c:v>
                </c:pt>
                <c:pt idx="821">
                  <c:v>375.77</c:v>
                </c:pt>
                <c:pt idx="822">
                  <c:v>1129.73</c:v>
                </c:pt>
                <c:pt idx="823">
                  <c:v>1303.77</c:v>
                </c:pt>
                <c:pt idx="824">
                  <c:v>3394.77</c:v>
                </c:pt>
                <c:pt idx="825">
                  <c:v>1689.77</c:v>
                </c:pt>
                <c:pt idx="826">
                  <c:v>269.77</c:v>
                </c:pt>
                <c:pt idx="827">
                  <c:v>429.77</c:v>
                </c:pt>
                <c:pt idx="828">
                  <c:v>2188.77</c:v>
                </c:pt>
                <c:pt idx="829">
                  <c:v>6120.77</c:v>
                </c:pt>
                <c:pt idx="830">
                  <c:v>1486.77</c:v>
                </c:pt>
                <c:pt idx="831">
                  <c:v>14.91</c:v>
                </c:pt>
                <c:pt idx="832">
                  <c:v>386.77</c:v>
                </c:pt>
                <c:pt idx="833">
                  <c:v>472.77</c:v>
                </c:pt>
                <c:pt idx="834">
                  <c:v>11623.77</c:v>
                </c:pt>
                <c:pt idx="835">
                  <c:v>1141.77</c:v>
                </c:pt>
                <c:pt idx="836">
                  <c:v>1173.77</c:v>
                </c:pt>
                <c:pt idx="837">
                  <c:v>160.77000000000001</c:v>
                </c:pt>
                <c:pt idx="838">
                  <c:v>249.77</c:v>
                </c:pt>
                <c:pt idx="839">
                  <c:v>2194.77</c:v>
                </c:pt>
                <c:pt idx="840">
                  <c:v>8890.77</c:v>
                </c:pt>
                <c:pt idx="841">
                  <c:v>11003.77</c:v>
                </c:pt>
                <c:pt idx="842">
                  <c:v>11891.77</c:v>
                </c:pt>
                <c:pt idx="843">
                  <c:v>2147483618.77</c:v>
                </c:pt>
                <c:pt idx="844">
                  <c:v>348.77</c:v>
                </c:pt>
                <c:pt idx="845">
                  <c:v>633.77</c:v>
                </c:pt>
                <c:pt idx="846">
                  <c:v>717.77</c:v>
                </c:pt>
                <c:pt idx="847">
                  <c:v>3997.77</c:v>
                </c:pt>
                <c:pt idx="848">
                  <c:v>2255.77</c:v>
                </c:pt>
                <c:pt idx="849">
                  <c:v>3325.77</c:v>
                </c:pt>
                <c:pt idx="850">
                  <c:v>11152.77</c:v>
                </c:pt>
                <c:pt idx="851">
                  <c:v>4925.7700000000004</c:v>
                </c:pt>
                <c:pt idx="852">
                  <c:v>902.77</c:v>
                </c:pt>
                <c:pt idx="853">
                  <c:v>3886.77</c:v>
                </c:pt>
                <c:pt idx="854">
                  <c:v>646.77</c:v>
                </c:pt>
                <c:pt idx="855">
                  <c:v>439.77</c:v>
                </c:pt>
                <c:pt idx="856">
                  <c:v>1727.77</c:v>
                </c:pt>
                <c:pt idx="857">
                  <c:v>1869.77</c:v>
                </c:pt>
                <c:pt idx="858">
                  <c:v>249.78</c:v>
                </c:pt>
                <c:pt idx="859">
                  <c:v>4183.7700000000004</c:v>
                </c:pt>
                <c:pt idx="860">
                  <c:v>3854.77</c:v>
                </c:pt>
                <c:pt idx="861">
                  <c:v>69.77</c:v>
                </c:pt>
                <c:pt idx="862">
                  <c:v>1140.77</c:v>
                </c:pt>
                <c:pt idx="863">
                  <c:v>8823.77</c:v>
                </c:pt>
                <c:pt idx="864">
                  <c:v>11231.77</c:v>
                </c:pt>
                <c:pt idx="865">
                  <c:v>254.77</c:v>
                </c:pt>
                <c:pt idx="866">
                  <c:v>681.77</c:v>
                </c:pt>
                <c:pt idx="867">
                  <c:v>7234.77</c:v>
                </c:pt>
                <c:pt idx="868">
                  <c:v>274.77</c:v>
                </c:pt>
                <c:pt idx="869">
                  <c:v>412.77</c:v>
                </c:pt>
                <c:pt idx="870">
                  <c:v>431.77</c:v>
                </c:pt>
                <c:pt idx="871">
                  <c:v>276.77</c:v>
                </c:pt>
                <c:pt idx="872">
                  <c:v>31.77</c:v>
                </c:pt>
                <c:pt idx="873">
                  <c:v>413.77</c:v>
                </c:pt>
                <c:pt idx="874">
                  <c:v>6002.77</c:v>
                </c:pt>
                <c:pt idx="875">
                  <c:v>82.77</c:v>
                </c:pt>
                <c:pt idx="876">
                  <c:v>2626.77</c:v>
                </c:pt>
                <c:pt idx="877">
                  <c:v>10464.77</c:v>
                </c:pt>
                <c:pt idx="878">
                  <c:v>326.77</c:v>
                </c:pt>
                <c:pt idx="879">
                  <c:v>962.77</c:v>
                </c:pt>
                <c:pt idx="880">
                  <c:v>1876.77</c:v>
                </c:pt>
                <c:pt idx="881">
                  <c:v>227.77</c:v>
                </c:pt>
                <c:pt idx="882">
                  <c:v>2751.77</c:v>
                </c:pt>
                <c:pt idx="883">
                  <c:v>5330.77</c:v>
                </c:pt>
                <c:pt idx="884">
                  <c:v>5492.77</c:v>
                </c:pt>
                <c:pt idx="885">
                  <c:v>1699.77</c:v>
                </c:pt>
                <c:pt idx="886">
                  <c:v>114.77</c:v>
                </c:pt>
                <c:pt idx="887">
                  <c:v>133.77000000000001</c:v>
                </c:pt>
                <c:pt idx="888">
                  <c:v>774.77</c:v>
                </c:pt>
                <c:pt idx="889">
                  <c:v>2690.77</c:v>
                </c:pt>
                <c:pt idx="890">
                  <c:v>218.77</c:v>
                </c:pt>
                <c:pt idx="891">
                  <c:v>1035.77</c:v>
                </c:pt>
                <c:pt idx="892">
                  <c:v>1356.77</c:v>
                </c:pt>
                <c:pt idx="893">
                  <c:v>3153.77</c:v>
                </c:pt>
                <c:pt idx="894">
                  <c:v>1433.77</c:v>
                </c:pt>
                <c:pt idx="895">
                  <c:v>2703.77</c:v>
                </c:pt>
                <c:pt idx="896">
                  <c:v>7608.77</c:v>
                </c:pt>
                <c:pt idx="897">
                  <c:v>6546.77</c:v>
                </c:pt>
                <c:pt idx="898">
                  <c:v>57.81</c:v>
                </c:pt>
                <c:pt idx="899">
                  <c:v>69.849999999999994</c:v>
                </c:pt>
                <c:pt idx="900">
                  <c:v>2418.77</c:v>
                </c:pt>
                <c:pt idx="901">
                  <c:v>2436.77</c:v>
                </c:pt>
                <c:pt idx="902">
                  <c:v>452.77</c:v>
                </c:pt>
                <c:pt idx="903">
                  <c:v>6566.77</c:v>
                </c:pt>
                <c:pt idx="904">
                  <c:v>6</c:v>
                </c:pt>
                <c:pt idx="905">
                  <c:v>729.77</c:v>
                </c:pt>
                <c:pt idx="906">
                  <c:v>1050.77</c:v>
                </c:pt>
                <c:pt idx="907">
                  <c:v>2120.77</c:v>
                </c:pt>
                <c:pt idx="908">
                  <c:v>2299.77</c:v>
                </c:pt>
                <c:pt idx="909">
                  <c:v>228.77</c:v>
                </c:pt>
                <c:pt idx="910">
                  <c:v>701.77</c:v>
                </c:pt>
                <c:pt idx="911">
                  <c:v>741.77</c:v>
                </c:pt>
                <c:pt idx="912">
                  <c:v>2132.77</c:v>
                </c:pt>
                <c:pt idx="913">
                  <c:v>494.77</c:v>
                </c:pt>
                <c:pt idx="914">
                  <c:v>1097.77</c:v>
                </c:pt>
                <c:pt idx="915">
                  <c:v>2029.77</c:v>
                </c:pt>
                <c:pt idx="916">
                  <c:v>27.77</c:v>
                </c:pt>
                <c:pt idx="917">
                  <c:v>10626.77</c:v>
                </c:pt>
                <c:pt idx="918">
                  <c:v>687.77</c:v>
                </c:pt>
                <c:pt idx="919">
                  <c:v>1255.77</c:v>
                </c:pt>
                <c:pt idx="920">
                  <c:v>4122.7700000000004</c:v>
                </c:pt>
                <c:pt idx="921">
                  <c:v>7040.77</c:v>
                </c:pt>
                <c:pt idx="922">
                  <c:v>3</c:v>
                </c:pt>
                <c:pt idx="923">
                  <c:v>252.77</c:v>
                </c:pt>
                <c:pt idx="924">
                  <c:v>478.77</c:v>
                </c:pt>
                <c:pt idx="925">
                  <c:v>2752.77</c:v>
                </c:pt>
                <c:pt idx="926">
                  <c:v>6871.77</c:v>
                </c:pt>
                <c:pt idx="927">
                  <c:v>2807.77</c:v>
                </c:pt>
                <c:pt idx="928">
                  <c:v>10571.77</c:v>
                </c:pt>
                <c:pt idx="929">
                  <c:v>294.77</c:v>
                </c:pt>
                <c:pt idx="930">
                  <c:v>2243.77</c:v>
                </c:pt>
                <c:pt idx="931">
                  <c:v>81.180000000000007</c:v>
                </c:pt>
                <c:pt idx="932">
                  <c:v>113.77</c:v>
                </c:pt>
                <c:pt idx="933">
                  <c:v>132.77000000000001</c:v>
                </c:pt>
                <c:pt idx="934">
                  <c:v>3163.77</c:v>
                </c:pt>
                <c:pt idx="935">
                  <c:v>389.77</c:v>
                </c:pt>
                <c:pt idx="936">
                  <c:v>493.77</c:v>
                </c:pt>
                <c:pt idx="937">
                  <c:v>527.77</c:v>
                </c:pt>
                <c:pt idx="938">
                  <c:v>866.77</c:v>
                </c:pt>
                <c:pt idx="939">
                  <c:v>4115.7700000000004</c:v>
                </c:pt>
                <c:pt idx="940">
                  <c:v>4541.7700000000004</c:v>
                </c:pt>
                <c:pt idx="941">
                  <c:v>742.77</c:v>
                </c:pt>
                <c:pt idx="942">
                  <c:v>81.77</c:v>
                </c:pt>
                <c:pt idx="943">
                  <c:v>135.77000000000001</c:v>
                </c:pt>
                <c:pt idx="944">
                  <c:v>2470.77</c:v>
                </c:pt>
                <c:pt idx="945">
                  <c:v>2754.77</c:v>
                </c:pt>
                <c:pt idx="946">
                  <c:v>3198.81</c:v>
                </c:pt>
                <c:pt idx="947">
                  <c:v>4834.7700000000004</c:v>
                </c:pt>
                <c:pt idx="948">
                  <c:v>70.28</c:v>
                </c:pt>
                <c:pt idx="949">
                  <c:v>360.77</c:v>
                </c:pt>
                <c:pt idx="950">
                  <c:v>158.77000000000001</c:v>
                </c:pt>
                <c:pt idx="951">
                  <c:v>441.77</c:v>
                </c:pt>
                <c:pt idx="952">
                  <c:v>117.77</c:v>
                </c:pt>
                <c:pt idx="953">
                  <c:v>3742.77</c:v>
                </c:pt>
                <c:pt idx="954">
                  <c:v>9479.77</c:v>
                </c:pt>
                <c:pt idx="955">
                  <c:v>6300.77</c:v>
                </c:pt>
                <c:pt idx="956">
                  <c:v>259.77999999999997</c:v>
                </c:pt>
                <c:pt idx="957">
                  <c:v>4153.7700000000004</c:v>
                </c:pt>
                <c:pt idx="958">
                  <c:v>4737.7700000000004</c:v>
                </c:pt>
                <c:pt idx="959">
                  <c:v>1271.77</c:v>
                </c:pt>
                <c:pt idx="960">
                  <c:v>1768.77</c:v>
                </c:pt>
                <c:pt idx="961">
                  <c:v>618.77</c:v>
                </c:pt>
                <c:pt idx="962">
                  <c:v>2414.77</c:v>
                </c:pt>
                <c:pt idx="963">
                  <c:v>834.77</c:v>
                </c:pt>
                <c:pt idx="964">
                  <c:v>2812.77</c:v>
                </c:pt>
                <c:pt idx="965">
                  <c:v>55.03</c:v>
                </c:pt>
                <c:pt idx="966">
                  <c:v>428.77</c:v>
                </c:pt>
                <c:pt idx="967">
                  <c:v>2819.77</c:v>
                </c:pt>
                <c:pt idx="968">
                  <c:v>12539.77</c:v>
                </c:pt>
                <c:pt idx="969">
                  <c:v>25</c:v>
                </c:pt>
                <c:pt idx="970">
                  <c:v>276.77</c:v>
                </c:pt>
                <c:pt idx="971">
                  <c:v>142.77000000000001</c:v>
                </c:pt>
                <c:pt idx="972">
                  <c:v>196.77</c:v>
                </c:pt>
                <c:pt idx="973">
                  <c:v>1187.77</c:v>
                </c:pt>
                <c:pt idx="974">
                  <c:v>835.77</c:v>
                </c:pt>
                <c:pt idx="975">
                  <c:v>84</c:v>
                </c:pt>
                <c:pt idx="976">
                  <c:v>129.77000000000001</c:v>
                </c:pt>
                <c:pt idx="977">
                  <c:v>129.77000000000001</c:v>
                </c:pt>
                <c:pt idx="978">
                  <c:v>375.77</c:v>
                </c:pt>
                <c:pt idx="979">
                  <c:v>413.77</c:v>
                </c:pt>
                <c:pt idx="980">
                  <c:v>1380.77</c:v>
                </c:pt>
                <c:pt idx="981">
                  <c:v>4980.7700000000004</c:v>
                </c:pt>
                <c:pt idx="982">
                  <c:v>1253.77</c:v>
                </c:pt>
                <c:pt idx="983">
                  <c:v>1748.77</c:v>
                </c:pt>
                <c:pt idx="984">
                  <c:v>290.77</c:v>
                </c:pt>
                <c:pt idx="985">
                  <c:v>3197.84</c:v>
                </c:pt>
                <c:pt idx="986">
                  <c:v>364.77</c:v>
                </c:pt>
                <c:pt idx="987">
                  <c:v>383.77</c:v>
                </c:pt>
                <c:pt idx="988">
                  <c:v>3355.77</c:v>
                </c:pt>
                <c:pt idx="989">
                  <c:v>2860.77</c:v>
                </c:pt>
                <c:pt idx="990">
                  <c:v>1989.77</c:v>
                </c:pt>
                <c:pt idx="991">
                  <c:v>4081.77</c:v>
                </c:pt>
                <c:pt idx="992">
                  <c:v>6681.77</c:v>
                </c:pt>
                <c:pt idx="993">
                  <c:v>90.77</c:v>
                </c:pt>
                <c:pt idx="994">
                  <c:v>1456.77</c:v>
                </c:pt>
                <c:pt idx="995">
                  <c:v>2991.77</c:v>
                </c:pt>
                <c:pt idx="996">
                  <c:v>422.77</c:v>
                </c:pt>
                <c:pt idx="997">
                  <c:v>880.77</c:v>
                </c:pt>
                <c:pt idx="998">
                  <c:v>910.77</c:v>
                </c:pt>
                <c:pt idx="999">
                  <c:v>161.84</c:v>
                </c:pt>
                <c:pt idx="1000">
                  <c:v>2077.77</c:v>
                </c:pt>
                <c:pt idx="1001">
                  <c:v>515.77</c:v>
                </c:pt>
                <c:pt idx="1002">
                  <c:v>374.77</c:v>
                </c:pt>
                <c:pt idx="1003">
                  <c:v>648.77</c:v>
                </c:pt>
                <c:pt idx="1004">
                  <c:v>1470.77</c:v>
                </c:pt>
                <c:pt idx="1005">
                  <c:v>2097.77</c:v>
                </c:pt>
                <c:pt idx="1006">
                  <c:v>6085.77</c:v>
                </c:pt>
                <c:pt idx="1007">
                  <c:v>6952.77</c:v>
                </c:pt>
                <c:pt idx="1008">
                  <c:v>2858.77</c:v>
                </c:pt>
                <c:pt idx="1009">
                  <c:v>5733.77</c:v>
                </c:pt>
                <c:pt idx="1010">
                  <c:v>2115.77</c:v>
                </c:pt>
                <c:pt idx="1011">
                  <c:v>7389.77</c:v>
                </c:pt>
                <c:pt idx="1012">
                  <c:v>8506.77</c:v>
                </c:pt>
                <c:pt idx="1013">
                  <c:v>555.77</c:v>
                </c:pt>
                <c:pt idx="1014">
                  <c:v>2377.77</c:v>
                </c:pt>
                <c:pt idx="1015">
                  <c:v>179.77</c:v>
                </c:pt>
                <c:pt idx="1016">
                  <c:v>216.79</c:v>
                </c:pt>
                <c:pt idx="1017">
                  <c:v>1322.77</c:v>
                </c:pt>
                <c:pt idx="1018">
                  <c:v>4820.7700000000004</c:v>
                </c:pt>
                <c:pt idx="1019">
                  <c:v>187.77</c:v>
                </c:pt>
                <c:pt idx="1020">
                  <c:v>1215.77</c:v>
                </c:pt>
                <c:pt idx="1021">
                  <c:v>189.77</c:v>
                </c:pt>
                <c:pt idx="1022">
                  <c:v>614.77</c:v>
                </c:pt>
                <c:pt idx="1023">
                  <c:v>919.77</c:v>
                </c:pt>
                <c:pt idx="1024">
                  <c:v>1110.77</c:v>
                </c:pt>
                <c:pt idx="1025">
                  <c:v>2159.77</c:v>
                </c:pt>
                <c:pt idx="1026">
                  <c:v>2510.77</c:v>
                </c:pt>
                <c:pt idx="1027">
                  <c:v>400.77</c:v>
                </c:pt>
                <c:pt idx="1028">
                  <c:v>1365.77</c:v>
                </c:pt>
                <c:pt idx="1029">
                  <c:v>2147483618.77</c:v>
                </c:pt>
                <c:pt idx="1030">
                  <c:v>2147483618.77</c:v>
                </c:pt>
                <c:pt idx="1031">
                  <c:v>325.77</c:v>
                </c:pt>
                <c:pt idx="1032">
                  <c:v>514.77</c:v>
                </c:pt>
                <c:pt idx="1033">
                  <c:v>2633.77</c:v>
                </c:pt>
                <c:pt idx="1034">
                  <c:v>4177.7700000000004</c:v>
                </c:pt>
                <c:pt idx="1035">
                  <c:v>4409.7700000000004</c:v>
                </c:pt>
                <c:pt idx="1036">
                  <c:v>5415.77</c:v>
                </c:pt>
                <c:pt idx="1037">
                  <c:v>681.77</c:v>
                </c:pt>
                <c:pt idx="1038">
                  <c:v>897.77</c:v>
                </c:pt>
                <c:pt idx="1039">
                  <c:v>2014.77</c:v>
                </c:pt>
                <c:pt idx="1040">
                  <c:v>349.77</c:v>
                </c:pt>
                <c:pt idx="1041">
                  <c:v>1082.77</c:v>
                </c:pt>
                <c:pt idx="1042">
                  <c:v>1106.77</c:v>
                </c:pt>
                <c:pt idx="1043">
                  <c:v>9932.77</c:v>
                </c:pt>
                <c:pt idx="1044">
                  <c:v>193.77</c:v>
                </c:pt>
                <c:pt idx="1045">
                  <c:v>503.77</c:v>
                </c:pt>
                <c:pt idx="1046">
                  <c:v>604.77</c:v>
                </c:pt>
                <c:pt idx="1047">
                  <c:v>626.77</c:v>
                </c:pt>
                <c:pt idx="1048">
                  <c:v>1241.77</c:v>
                </c:pt>
                <c:pt idx="1049">
                  <c:v>503.77</c:v>
                </c:pt>
                <c:pt idx="1050">
                  <c:v>513.77</c:v>
                </c:pt>
                <c:pt idx="1051">
                  <c:v>1423.77</c:v>
                </c:pt>
                <c:pt idx="1052">
                  <c:v>1717.77</c:v>
                </c:pt>
                <c:pt idx="1053">
                  <c:v>707.77</c:v>
                </c:pt>
                <c:pt idx="1054">
                  <c:v>996.77</c:v>
                </c:pt>
                <c:pt idx="1055">
                  <c:v>1076.77</c:v>
                </c:pt>
                <c:pt idx="1056">
                  <c:v>2447.77</c:v>
                </c:pt>
                <c:pt idx="1057">
                  <c:v>4810.7700000000004</c:v>
                </c:pt>
                <c:pt idx="1058">
                  <c:v>8259.77</c:v>
                </c:pt>
                <c:pt idx="1059">
                  <c:v>1871.77</c:v>
                </c:pt>
                <c:pt idx="1060">
                  <c:v>43.28</c:v>
                </c:pt>
                <c:pt idx="1061">
                  <c:v>36</c:v>
                </c:pt>
                <c:pt idx="1062">
                  <c:v>537.77</c:v>
                </c:pt>
                <c:pt idx="1063">
                  <c:v>939.77</c:v>
                </c:pt>
                <c:pt idx="1064">
                  <c:v>5472.77</c:v>
                </c:pt>
                <c:pt idx="1065">
                  <c:v>6273.77</c:v>
                </c:pt>
                <c:pt idx="1066">
                  <c:v>865.77</c:v>
                </c:pt>
                <c:pt idx="1067">
                  <c:v>6053.77</c:v>
                </c:pt>
                <c:pt idx="1068">
                  <c:v>71.77</c:v>
                </c:pt>
                <c:pt idx="1069">
                  <c:v>241.77</c:v>
                </c:pt>
                <c:pt idx="1070">
                  <c:v>3780.77</c:v>
                </c:pt>
                <c:pt idx="1071">
                  <c:v>4252.7700000000004</c:v>
                </c:pt>
                <c:pt idx="1072">
                  <c:v>5524.77</c:v>
                </c:pt>
                <c:pt idx="1073">
                  <c:v>29.77</c:v>
                </c:pt>
                <c:pt idx="1074">
                  <c:v>747.77</c:v>
                </c:pt>
                <c:pt idx="1075">
                  <c:v>948.77</c:v>
                </c:pt>
                <c:pt idx="1076">
                  <c:v>2014.77</c:v>
                </c:pt>
                <c:pt idx="1077">
                  <c:v>5376.77</c:v>
                </c:pt>
                <c:pt idx="1078">
                  <c:v>10092.77</c:v>
                </c:pt>
                <c:pt idx="1079">
                  <c:v>94</c:v>
                </c:pt>
                <c:pt idx="1080">
                  <c:v>943.77</c:v>
                </c:pt>
                <c:pt idx="1081">
                  <c:v>2253.77</c:v>
                </c:pt>
                <c:pt idx="1082">
                  <c:v>51.77</c:v>
                </c:pt>
                <c:pt idx="1083">
                  <c:v>197.77</c:v>
                </c:pt>
                <c:pt idx="1084">
                  <c:v>497.77</c:v>
                </c:pt>
                <c:pt idx="1085">
                  <c:v>178.77</c:v>
                </c:pt>
                <c:pt idx="1086">
                  <c:v>8396.77</c:v>
                </c:pt>
                <c:pt idx="1087">
                  <c:v>98.77</c:v>
                </c:pt>
                <c:pt idx="1088">
                  <c:v>1242.77</c:v>
                </c:pt>
                <c:pt idx="1089">
                  <c:v>189.77</c:v>
                </c:pt>
                <c:pt idx="1090">
                  <c:v>436.77</c:v>
                </c:pt>
                <c:pt idx="1091">
                  <c:v>1692.77</c:v>
                </c:pt>
                <c:pt idx="1092">
                  <c:v>7882.77</c:v>
                </c:pt>
                <c:pt idx="1093">
                  <c:v>305.77</c:v>
                </c:pt>
                <c:pt idx="1094">
                  <c:v>1710.77</c:v>
                </c:pt>
                <c:pt idx="1095">
                  <c:v>3749.77</c:v>
                </c:pt>
                <c:pt idx="1096">
                  <c:v>24.78</c:v>
                </c:pt>
                <c:pt idx="1097">
                  <c:v>328.77</c:v>
                </c:pt>
                <c:pt idx="1098">
                  <c:v>1990.77</c:v>
                </c:pt>
                <c:pt idx="1099">
                  <c:v>2481.77</c:v>
                </c:pt>
                <c:pt idx="1100">
                  <c:v>8419.77</c:v>
                </c:pt>
                <c:pt idx="1101">
                  <c:v>8946.77</c:v>
                </c:pt>
                <c:pt idx="1102">
                  <c:v>10709.77</c:v>
                </c:pt>
                <c:pt idx="1103">
                  <c:v>537.77</c:v>
                </c:pt>
                <c:pt idx="1104">
                  <c:v>1031.77</c:v>
                </c:pt>
                <c:pt idx="1105">
                  <c:v>2473.77</c:v>
                </c:pt>
                <c:pt idx="1106">
                  <c:v>2510.77</c:v>
                </c:pt>
                <c:pt idx="1107">
                  <c:v>2690.77</c:v>
                </c:pt>
                <c:pt idx="1108">
                  <c:v>3362.77</c:v>
                </c:pt>
                <c:pt idx="1109">
                  <c:v>10205.77</c:v>
                </c:pt>
                <c:pt idx="1110">
                  <c:v>137.9</c:v>
                </c:pt>
                <c:pt idx="1111">
                  <c:v>831.77</c:v>
                </c:pt>
                <c:pt idx="1112">
                  <c:v>9405.77</c:v>
                </c:pt>
                <c:pt idx="1113">
                  <c:v>1009.77</c:v>
                </c:pt>
                <c:pt idx="1114">
                  <c:v>968.77</c:v>
                </c:pt>
                <c:pt idx="1115">
                  <c:v>43.77</c:v>
                </c:pt>
                <c:pt idx="1116">
                  <c:v>550.77</c:v>
                </c:pt>
                <c:pt idx="1117">
                  <c:v>1744.77</c:v>
                </c:pt>
                <c:pt idx="1118">
                  <c:v>754.77</c:v>
                </c:pt>
                <c:pt idx="1119">
                  <c:v>768.77</c:v>
                </c:pt>
                <c:pt idx="1120">
                  <c:v>3679.77</c:v>
                </c:pt>
                <c:pt idx="1121">
                  <c:v>4516.7700000000004</c:v>
                </c:pt>
                <c:pt idx="1122">
                  <c:v>292.77</c:v>
                </c:pt>
                <c:pt idx="1123">
                  <c:v>323.77</c:v>
                </c:pt>
                <c:pt idx="1124">
                  <c:v>3005.77</c:v>
                </c:pt>
                <c:pt idx="1125">
                  <c:v>44.28</c:v>
                </c:pt>
                <c:pt idx="1126">
                  <c:v>306.77</c:v>
                </c:pt>
                <c:pt idx="1127">
                  <c:v>598.77</c:v>
                </c:pt>
                <c:pt idx="1128">
                  <c:v>1073.77</c:v>
                </c:pt>
                <c:pt idx="1129">
                  <c:v>8030.77</c:v>
                </c:pt>
                <c:pt idx="1130">
                  <c:v>11176.77</c:v>
                </c:pt>
                <c:pt idx="1131">
                  <c:v>1462.77</c:v>
                </c:pt>
                <c:pt idx="1132">
                  <c:v>282.77</c:v>
                </c:pt>
                <c:pt idx="1133">
                  <c:v>566.77</c:v>
                </c:pt>
                <c:pt idx="1134">
                  <c:v>5172.7700000000004</c:v>
                </c:pt>
                <c:pt idx="1135">
                  <c:v>5624.77</c:v>
                </c:pt>
                <c:pt idx="1136">
                  <c:v>103.77</c:v>
                </c:pt>
                <c:pt idx="1137">
                  <c:v>2171.77</c:v>
                </c:pt>
                <c:pt idx="1138">
                  <c:v>3133.77</c:v>
                </c:pt>
                <c:pt idx="1139">
                  <c:v>3675.77</c:v>
                </c:pt>
                <c:pt idx="1140">
                  <c:v>4249.7700000000004</c:v>
                </c:pt>
                <c:pt idx="1141">
                  <c:v>7490.77</c:v>
                </c:pt>
                <c:pt idx="1142">
                  <c:v>11503.77</c:v>
                </c:pt>
                <c:pt idx="1143">
                  <c:v>97.77</c:v>
                </c:pt>
                <c:pt idx="1144">
                  <c:v>183</c:v>
                </c:pt>
                <c:pt idx="1145">
                  <c:v>969.77</c:v>
                </c:pt>
                <c:pt idx="1146">
                  <c:v>1564.77</c:v>
                </c:pt>
                <c:pt idx="1147">
                  <c:v>50.78</c:v>
                </c:pt>
                <c:pt idx="1148">
                  <c:v>2056.77</c:v>
                </c:pt>
                <c:pt idx="1149">
                  <c:v>3930.77</c:v>
                </c:pt>
                <c:pt idx="1150">
                  <c:v>1032.77</c:v>
                </c:pt>
                <c:pt idx="1151">
                  <c:v>1246.77</c:v>
                </c:pt>
                <c:pt idx="1152">
                  <c:v>7057.77</c:v>
                </c:pt>
                <c:pt idx="1153">
                  <c:v>8578.77</c:v>
                </c:pt>
                <c:pt idx="1154">
                  <c:v>3057.77</c:v>
                </c:pt>
                <c:pt idx="1155">
                  <c:v>3300.77</c:v>
                </c:pt>
                <c:pt idx="1156">
                  <c:v>4217.7700000000004</c:v>
                </c:pt>
                <c:pt idx="1157">
                  <c:v>21</c:v>
                </c:pt>
                <c:pt idx="1158">
                  <c:v>275.77999999999997</c:v>
                </c:pt>
                <c:pt idx="1159">
                  <c:v>298.77</c:v>
                </c:pt>
                <c:pt idx="1160">
                  <c:v>3053.77</c:v>
                </c:pt>
                <c:pt idx="1161">
                  <c:v>718.77</c:v>
                </c:pt>
                <c:pt idx="1162">
                  <c:v>3538.77</c:v>
                </c:pt>
                <c:pt idx="1163">
                  <c:v>5555.77</c:v>
                </c:pt>
                <c:pt idx="1164">
                  <c:v>117</c:v>
                </c:pt>
                <c:pt idx="1165">
                  <c:v>1670.77</c:v>
                </c:pt>
                <c:pt idx="1166">
                  <c:v>1830.77</c:v>
                </c:pt>
                <c:pt idx="1167">
                  <c:v>1615.77</c:v>
                </c:pt>
                <c:pt idx="1168">
                  <c:v>1936.77</c:v>
                </c:pt>
                <c:pt idx="1169">
                  <c:v>2508.77</c:v>
                </c:pt>
                <c:pt idx="1170">
                  <c:v>2793.77</c:v>
                </c:pt>
                <c:pt idx="1171">
                  <c:v>4191.7700000000004</c:v>
                </c:pt>
                <c:pt idx="1172">
                  <c:v>2853.77</c:v>
                </c:pt>
                <c:pt idx="1173">
                  <c:v>940.77</c:v>
                </c:pt>
                <c:pt idx="1174">
                  <c:v>1288.77</c:v>
                </c:pt>
                <c:pt idx="1175">
                  <c:v>2137.77</c:v>
                </c:pt>
                <c:pt idx="1176">
                  <c:v>349.77</c:v>
                </c:pt>
                <c:pt idx="1177">
                  <c:v>1158.77</c:v>
                </c:pt>
                <c:pt idx="1178">
                  <c:v>2955.77</c:v>
                </c:pt>
                <c:pt idx="1179">
                  <c:v>979.77</c:v>
                </c:pt>
                <c:pt idx="1180">
                  <c:v>3006.77</c:v>
                </c:pt>
                <c:pt idx="1181">
                  <c:v>3247.77</c:v>
                </c:pt>
                <c:pt idx="1182">
                  <c:v>315.77</c:v>
                </c:pt>
                <c:pt idx="1183">
                  <c:v>4211.7700000000004</c:v>
                </c:pt>
                <c:pt idx="1184">
                  <c:v>997.77</c:v>
                </c:pt>
                <c:pt idx="1185">
                  <c:v>4986.7700000000004</c:v>
                </c:pt>
                <c:pt idx="1186">
                  <c:v>867.77</c:v>
                </c:pt>
                <c:pt idx="1187">
                  <c:v>2000.77</c:v>
                </c:pt>
                <c:pt idx="1188">
                  <c:v>5991.77</c:v>
                </c:pt>
                <c:pt idx="1189">
                  <c:v>504.77</c:v>
                </c:pt>
                <c:pt idx="1190">
                  <c:v>1034.77</c:v>
                </c:pt>
                <c:pt idx="1191">
                  <c:v>1631.77</c:v>
                </c:pt>
                <c:pt idx="1192">
                  <c:v>147.9</c:v>
                </c:pt>
                <c:pt idx="1193">
                  <c:v>191.77</c:v>
                </c:pt>
                <c:pt idx="1194">
                  <c:v>1197.77</c:v>
                </c:pt>
                <c:pt idx="1195">
                  <c:v>5551.77</c:v>
                </c:pt>
                <c:pt idx="1196">
                  <c:v>15.88</c:v>
                </c:pt>
                <c:pt idx="1197">
                  <c:v>45.74</c:v>
                </c:pt>
                <c:pt idx="1198">
                  <c:v>485.77</c:v>
                </c:pt>
                <c:pt idx="1199">
                  <c:v>1975.77</c:v>
                </c:pt>
                <c:pt idx="1200">
                  <c:v>2044.77</c:v>
                </c:pt>
                <c:pt idx="1201">
                  <c:v>5921.77</c:v>
                </c:pt>
                <c:pt idx="1202">
                  <c:v>540.77</c:v>
                </c:pt>
                <c:pt idx="1203">
                  <c:v>1839.77</c:v>
                </c:pt>
                <c:pt idx="1204">
                  <c:v>3052.77</c:v>
                </c:pt>
                <c:pt idx="1205">
                  <c:v>4955.7700000000004</c:v>
                </c:pt>
                <c:pt idx="1206">
                  <c:v>7764.77</c:v>
                </c:pt>
                <c:pt idx="1207">
                  <c:v>30</c:v>
                </c:pt>
                <c:pt idx="1208">
                  <c:v>1220.77</c:v>
                </c:pt>
                <c:pt idx="1209">
                  <c:v>695.77</c:v>
                </c:pt>
                <c:pt idx="1210">
                  <c:v>1264.77</c:v>
                </c:pt>
                <c:pt idx="1211">
                  <c:v>2494.77</c:v>
                </c:pt>
                <c:pt idx="1212">
                  <c:v>183</c:v>
                </c:pt>
                <c:pt idx="1213">
                  <c:v>1454.77</c:v>
                </c:pt>
                <c:pt idx="1214">
                  <c:v>50.77</c:v>
                </c:pt>
                <c:pt idx="1215">
                  <c:v>1493.77</c:v>
                </c:pt>
                <c:pt idx="1216">
                  <c:v>665.77</c:v>
                </c:pt>
                <c:pt idx="1217">
                  <c:v>496.77</c:v>
                </c:pt>
                <c:pt idx="1218">
                  <c:v>5003.7700000000004</c:v>
                </c:pt>
                <c:pt idx="1219">
                  <c:v>183</c:v>
                </c:pt>
                <c:pt idx="1220">
                  <c:v>453.77</c:v>
                </c:pt>
                <c:pt idx="1221">
                  <c:v>1169.77</c:v>
                </c:pt>
                <c:pt idx="1222">
                  <c:v>728.77</c:v>
                </c:pt>
                <c:pt idx="1223">
                  <c:v>1176.77</c:v>
                </c:pt>
                <c:pt idx="1224">
                  <c:v>3416.77</c:v>
                </c:pt>
                <c:pt idx="1225">
                  <c:v>7778.77</c:v>
                </c:pt>
                <c:pt idx="1226">
                  <c:v>34.770000000000003</c:v>
                </c:pt>
                <c:pt idx="1227">
                  <c:v>52</c:v>
                </c:pt>
                <c:pt idx="1228">
                  <c:v>102.77</c:v>
                </c:pt>
                <c:pt idx="1229">
                  <c:v>1604.77</c:v>
                </c:pt>
                <c:pt idx="1230">
                  <c:v>2895.77</c:v>
                </c:pt>
                <c:pt idx="1231">
                  <c:v>35.770000000000003</c:v>
                </c:pt>
                <c:pt idx="1232">
                  <c:v>2476.77</c:v>
                </c:pt>
                <c:pt idx="1233">
                  <c:v>5057.7700000000004</c:v>
                </c:pt>
                <c:pt idx="1234">
                  <c:v>380.77</c:v>
                </c:pt>
                <c:pt idx="1235">
                  <c:v>485.77</c:v>
                </c:pt>
                <c:pt idx="1236">
                  <c:v>8204.77</c:v>
                </c:pt>
                <c:pt idx="1237">
                  <c:v>42.28</c:v>
                </c:pt>
                <c:pt idx="1238">
                  <c:v>4156.7700000000004</c:v>
                </c:pt>
                <c:pt idx="1239">
                  <c:v>277.77</c:v>
                </c:pt>
                <c:pt idx="1240">
                  <c:v>318.77</c:v>
                </c:pt>
                <c:pt idx="1241">
                  <c:v>1131.77</c:v>
                </c:pt>
                <c:pt idx="1242">
                  <c:v>1591.77</c:v>
                </c:pt>
                <c:pt idx="1243">
                  <c:v>1815.77</c:v>
                </c:pt>
                <c:pt idx="1244">
                  <c:v>2407.77</c:v>
                </c:pt>
                <c:pt idx="1245">
                  <c:v>2017.77</c:v>
                </c:pt>
                <c:pt idx="1246">
                  <c:v>141</c:v>
                </c:pt>
                <c:pt idx="1247">
                  <c:v>376.77</c:v>
                </c:pt>
                <c:pt idx="1248">
                  <c:v>951.77</c:v>
                </c:pt>
                <c:pt idx="1249">
                  <c:v>1945.77</c:v>
                </c:pt>
                <c:pt idx="1250">
                  <c:v>1154.77</c:v>
                </c:pt>
                <c:pt idx="1251">
                  <c:v>1311.77</c:v>
                </c:pt>
                <c:pt idx="1252">
                  <c:v>158.80000000000001</c:v>
                </c:pt>
                <c:pt idx="1253">
                  <c:v>454.77</c:v>
                </c:pt>
                <c:pt idx="1254">
                  <c:v>2504.77</c:v>
                </c:pt>
                <c:pt idx="1255">
                  <c:v>673.77</c:v>
                </c:pt>
                <c:pt idx="1256">
                  <c:v>761.77</c:v>
                </c:pt>
                <c:pt idx="1257">
                  <c:v>772.77</c:v>
                </c:pt>
                <c:pt idx="1258">
                  <c:v>35</c:v>
                </c:pt>
                <c:pt idx="1259">
                  <c:v>758.77</c:v>
                </c:pt>
                <c:pt idx="1260">
                  <c:v>1633.77</c:v>
                </c:pt>
                <c:pt idx="1261">
                  <c:v>8711.77</c:v>
                </c:pt>
                <c:pt idx="1262">
                  <c:v>621.77</c:v>
                </c:pt>
                <c:pt idx="1263">
                  <c:v>1979.77</c:v>
                </c:pt>
                <c:pt idx="1264">
                  <c:v>7933.77</c:v>
                </c:pt>
                <c:pt idx="1265">
                  <c:v>164.77</c:v>
                </c:pt>
                <c:pt idx="1266">
                  <c:v>299.77</c:v>
                </c:pt>
                <c:pt idx="1267">
                  <c:v>1091.77</c:v>
                </c:pt>
                <c:pt idx="1268">
                  <c:v>1421.77</c:v>
                </c:pt>
                <c:pt idx="1269">
                  <c:v>3233.06</c:v>
                </c:pt>
                <c:pt idx="1270">
                  <c:v>66.78</c:v>
                </c:pt>
                <c:pt idx="1271">
                  <c:v>386.77</c:v>
                </c:pt>
                <c:pt idx="1272">
                  <c:v>3500.77</c:v>
                </c:pt>
                <c:pt idx="1273">
                  <c:v>44.77</c:v>
                </c:pt>
                <c:pt idx="1274">
                  <c:v>237.77</c:v>
                </c:pt>
                <c:pt idx="1275">
                  <c:v>2470.77</c:v>
                </c:pt>
                <c:pt idx="1276">
                  <c:v>6567.77</c:v>
                </c:pt>
                <c:pt idx="1277">
                  <c:v>569.77</c:v>
                </c:pt>
                <c:pt idx="1278">
                  <c:v>1160.77</c:v>
                </c:pt>
                <c:pt idx="1279">
                  <c:v>1369.77</c:v>
                </c:pt>
                <c:pt idx="1280">
                  <c:v>89.77</c:v>
                </c:pt>
                <c:pt idx="1281">
                  <c:v>192.77</c:v>
                </c:pt>
                <c:pt idx="1282">
                  <c:v>1858.77</c:v>
                </c:pt>
                <c:pt idx="1283">
                  <c:v>4222.7700000000004</c:v>
                </c:pt>
                <c:pt idx="1284">
                  <c:v>538.77</c:v>
                </c:pt>
                <c:pt idx="1285">
                  <c:v>1493.77</c:v>
                </c:pt>
                <c:pt idx="1286">
                  <c:v>2748.77</c:v>
                </c:pt>
                <c:pt idx="1287">
                  <c:v>1380.77</c:v>
                </c:pt>
                <c:pt idx="1288">
                  <c:v>948.77</c:v>
                </c:pt>
                <c:pt idx="1289">
                  <c:v>2651.77</c:v>
                </c:pt>
                <c:pt idx="1290">
                  <c:v>5616.77</c:v>
                </c:pt>
                <c:pt idx="1291">
                  <c:v>2556.77</c:v>
                </c:pt>
                <c:pt idx="1292">
                  <c:v>5350.77</c:v>
                </c:pt>
                <c:pt idx="1293">
                  <c:v>303.77</c:v>
                </c:pt>
                <c:pt idx="1294">
                  <c:v>801.77</c:v>
                </c:pt>
                <c:pt idx="1295">
                  <c:v>941.77</c:v>
                </c:pt>
                <c:pt idx="1296">
                  <c:v>1401.77</c:v>
                </c:pt>
                <c:pt idx="1297">
                  <c:v>5507.77</c:v>
                </c:pt>
                <c:pt idx="1298">
                  <c:v>7717.77</c:v>
                </c:pt>
                <c:pt idx="1299">
                  <c:v>207.77</c:v>
                </c:pt>
                <c:pt idx="1300">
                  <c:v>1370.77</c:v>
                </c:pt>
                <c:pt idx="1301">
                  <c:v>2329.77</c:v>
                </c:pt>
                <c:pt idx="1302">
                  <c:v>3074.77</c:v>
                </c:pt>
                <c:pt idx="1303">
                  <c:v>4144.7700000000004</c:v>
                </c:pt>
                <c:pt idx="1304">
                  <c:v>2336.77</c:v>
                </c:pt>
                <c:pt idx="1305">
                  <c:v>10012.77</c:v>
                </c:pt>
                <c:pt idx="1306">
                  <c:v>1890.77</c:v>
                </c:pt>
                <c:pt idx="1307">
                  <c:v>2157.77</c:v>
                </c:pt>
                <c:pt idx="1308">
                  <c:v>1249.77</c:v>
                </c:pt>
                <c:pt idx="1309">
                  <c:v>4288.7700000000004</c:v>
                </c:pt>
                <c:pt idx="1310">
                  <c:v>19</c:v>
                </c:pt>
                <c:pt idx="1311">
                  <c:v>956.77</c:v>
                </c:pt>
                <c:pt idx="1312">
                  <c:v>1599.77</c:v>
                </c:pt>
                <c:pt idx="1313">
                  <c:v>1810.77</c:v>
                </c:pt>
                <c:pt idx="1314">
                  <c:v>4484.7700000000004</c:v>
                </c:pt>
                <c:pt idx="1315">
                  <c:v>1111.77</c:v>
                </c:pt>
                <c:pt idx="1316">
                  <c:v>5212.7700000000004</c:v>
                </c:pt>
                <c:pt idx="1317">
                  <c:v>66.739999999999995</c:v>
                </c:pt>
                <c:pt idx="1318">
                  <c:v>459.77</c:v>
                </c:pt>
                <c:pt idx="1319">
                  <c:v>6719.77</c:v>
                </c:pt>
                <c:pt idx="1320">
                  <c:v>2927.77</c:v>
                </c:pt>
                <c:pt idx="1321">
                  <c:v>3642.77</c:v>
                </c:pt>
                <c:pt idx="1322">
                  <c:v>3842.77</c:v>
                </c:pt>
                <c:pt idx="1323">
                  <c:v>195.77</c:v>
                </c:pt>
                <c:pt idx="1324">
                  <c:v>153.9</c:v>
                </c:pt>
                <c:pt idx="1325">
                  <c:v>4920.7700000000004</c:v>
                </c:pt>
                <c:pt idx="1326">
                  <c:v>2321.73</c:v>
                </c:pt>
                <c:pt idx="1327">
                  <c:v>3698.77</c:v>
                </c:pt>
                <c:pt idx="1328">
                  <c:v>74.77</c:v>
                </c:pt>
                <c:pt idx="1329">
                  <c:v>1051.77</c:v>
                </c:pt>
                <c:pt idx="1330">
                  <c:v>2346.77</c:v>
                </c:pt>
                <c:pt idx="1331">
                  <c:v>6838.77</c:v>
                </c:pt>
                <c:pt idx="1332">
                  <c:v>2632.77</c:v>
                </c:pt>
                <c:pt idx="1333">
                  <c:v>932.77</c:v>
                </c:pt>
                <c:pt idx="1334">
                  <c:v>155.77000000000001</c:v>
                </c:pt>
                <c:pt idx="1335">
                  <c:v>888.77</c:v>
                </c:pt>
                <c:pt idx="1336">
                  <c:v>5318.77</c:v>
                </c:pt>
                <c:pt idx="1337">
                  <c:v>5385.77</c:v>
                </c:pt>
                <c:pt idx="1338">
                  <c:v>1020.77</c:v>
                </c:pt>
                <c:pt idx="1339">
                  <c:v>1823.77</c:v>
                </c:pt>
                <c:pt idx="1340">
                  <c:v>2901.77</c:v>
                </c:pt>
                <c:pt idx="1341">
                  <c:v>3356.77</c:v>
                </c:pt>
                <c:pt idx="1342">
                  <c:v>81.77</c:v>
                </c:pt>
                <c:pt idx="1343">
                  <c:v>279.77</c:v>
                </c:pt>
                <c:pt idx="1344">
                  <c:v>2145.77</c:v>
                </c:pt>
                <c:pt idx="1345">
                  <c:v>9786.77</c:v>
                </c:pt>
                <c:pt idx="1346">
                  <c:v>12.05</c:v>
                </c:pt>
                <c:pt idx="1347">
                  <c:v>600.77</c:v>
                </c:pt>
                <c:pt idx="1348">
                  <c:v>131.77000000000001</c:v>
                </c:pt>
                <c:pt idx="1349">
                  <c:v>7340.77</c:v>
                </c:pt>
                <c:pt idx="1350">
                  <c:v>1524.77</c:v>
                </c:pt>
                <c:pt idx="1351">
                  <c:v>1563.77</c:v>
                </c:pt>
                <c:pt idx="1352">
                  <c:v>2479.77</c:v>
                </c:pt>
                <c:pt idx="1353">
                  <c:v>6748.77</c:v>
                </c:pt>
                <c:pt idx="1354">
                  <c:v>215.77</c:v>
                </c:pt>
                <c:pt idx="1355">
                  <c:v>4174.7700000000004</c:v>
                </c:pt>
                <c:pt idx="1356">
                  <c:v>6650.77</c:v>
                </c:pt>
                <c:pt idx="1357">
                  <c:v>106.94</c:v>
                </c:pt>
                <c:pt idx="1358">
                  <c:v>59.28</c:v>
                </c:pt>
                <c:pt idx="1359">
                  <c:v>11295.77</c:v>
                </c:pt>
                <c:pt idx="1360">
                  <c:v>680.77</c:v>
                </c:pt>
                <c:pt idx="1361">
                  <c:v>137.77000000000001</c:v>
                </c:pt>
                <c:pt idx="1362">
                  <c:v>712.77</c:v>
                </c:pt>
                <c:pt idx="1363">
                  <c:v>1137.77</c:v>
                </c:pt>
                <c:pt idx="1364">
                  <c:v>3095.77</c:v>
                </c:pt>
                <c:pt idx="1365">
                  <c:v>3119.77</c:v>
                </c:pt>
                <c:pt idx="1366">
                  <c:v>287.77</c:v>
                </c:pt>
                <c:pt idx="1367">
                  <c:v>624.77</c:v>
                </c:pt>
                <c:pt idx="1368">
                  <c:v>2634.77</c:v>
                </c:pt>
                <c:pt idx="1369">
                  <c:v>6962.77</c:v>
                </c:pt>
                <c:pt idx="1370">
                  <c:v>2281.77</c:v>
                </c:pt>
                <c:pt idx="1371">
                  <c:v>2291.77</c:v>
                </c:pt>
                <c:pt idx="1372">
                  <c:v>96.77</c:v>
                </c:pt>
                <c:pt idx="1373">
                  <c:v>1196.77</c:v>
                </c:pt>
                <c:pt idx="1374">
                  <c:v>4472.7700000000004</c:v>
                </c:pt>
                <c:pt idx="1375">
                  <c:v>70.77</c:v>
                </c:pt>
                <c:pt idx="1376">
                  <c:v>2087.77</c:v>
                </c:pt>
                <c:pt idx="1377">
                  <c:v>1034.77</c:v>
                </c:pt>
                <c:pt idx="1378">
                  <c:v>3993.77</c:v>
                </c:pt>
                <c:pt idx="1379">
                  <c:v>726.77</c:v>
                </c:pt>
                <c:pt idx="1380">
                  <c:v>844.77</c:v>
                </c:pt>
                <c:pt idx="1381">
                  <c:v>972.77</c:v>
                </c:pt>
                <c:pt idx="1382">
                  <c:v>5070.7700000000004</c:v>
                </c:pt>
                <c:pt idx="1383">
                  <c:v>2248.77</c:v>
                </c:pt>
                <c:pt idx="1384">
                  <c:v>3011.77</c:v>
                </c:pt>
                <c:pt idx="1385">
                  <c:v>4230.7700000000004</c:v>
                </c:pt>
                <c:pt idx="1386">
                  <c:v>5374.77</c:v>
                </c:pt>
                <c:pt idx="1387">
                  <c:v>4432.7700000000004</c:v>
                </c:pt>
                <c:pt idx="1388">
                  <c:v>238.77</c:v>
                </c:pt>
                <c:pt idx="1389">
                  <c:v>1343.77</c:v>
                </c:pt>
                <c:pt idx="1390">
                  <c:v>183</c:v>
                </c:pt>
                <c:pt idx="1391">
                  <c:v>1068.77</c:v>
                </c:pt>
                <c:pt idx="1392">
                  <c:v>1087.77</c:v>
                </c:pt>
                <c:pt idx="1393">
                  <c:v>147.77000000000001</c:v>
                </c:pt>
                <c:pt idx="1394">
                  <c:v>1132.77</c:v>
                </c:pt>
                <c:pt idx="1395">
                  <c:v>4360.7700000000004</c:v>
                </c:pt>
                <c:pt idx="1396">
                  <c:v>4866.7700000000004</c:v>
                </c:pt>
                <c:pt idx="1397">
                  <c:v>2773.77</c:v>
                </c:pt>
                <c:pt idx="1398">
                  <c:v>1684.77</c:v>
                </c:pt>
                <c:pt idx="1399">
                  <c:v>1792.77</c:v>
                </c:pt>
                <c:pt idx="1400">
                  <c:v>4306.7700000000004</c:v>
                </c:pt>
                <c:pt idx="1401">
                  <c:v>259.77</c:v>
                </c:pt>
                <c:pt idx="1402">
                  <c:v>266.77</c:v>
                </c:pt>
                <c:pt idx="1403">
                  <c:v>342.77</c:v>
                </c:pt>
                <c:pt idx="1404">
                  <c:v>1079.77</c:v>
                </c:pt>
                <c:pt idx="1405">
                  <c:v>183</c:v>
                </c:pt>
                <c:pt idx="1406">
                  <c:v>291.77</c:v>
                </c:pt>
                <c:pt idx="1407">
                  <c:v>2159.77</c:v>
                </c:pt>
                <c:pt idx="1408">
                  <c:v>6793.77</c:v>
                </c:pt>
                <c:pt idx="1409">
                  <c:v>643.77</c:v>
                </c:pt>
                <c:pt idx="1410">
                  <c:v>1960.77</c:v>
                </c:pt>
                <c:pt idx="1411">
                  <c:v>77.77</c:v>
                </c:pt>
                <c:pt idx="1412">
                  <c:v>470.77</c:v>
                </c:pt>
                <c:pt idx="1413">
                  <c:v>516.77</c:v>
                </c:pt>
                <c:pt idx="1414">
                  <c:v>1248.77</c:v>
                </c:pt>
                <c:pt idx="1415">
                  <c:v>2600.77</c:v>
                </c:pt>
                <c:pt idx="1416">
                  <c:v>3478.77</c:v>
                </c:pt>
                <c:pt idx="1417">
                  <c:v>3</c:v>
                </c:pt>
                <c:pt idx="1418">
                  <c:v>567.77</c:v>
                </c:pt>
                <c:pt idx="1419">
                  <c:v>22.83</c:v>
                </c:pt>
                <c:pt idx="1420">
                  <c:v>322.77</c:v>
                </c:pt>
                <c:pt idx="1421">
                  <c:v>1293.77</c:v>
                </c:pt>
                <c:pt idx="1422">
                  <c:v>1430.77</c:v>
                </c:pt>
                <c:pt idx="1423">
                  <c:v>337.77</c:v>
                </c:pt>
                <c:pt idx="1424">
                  <c:v>449.77</c:v>
                </c:pt>
                <c:pt idx="1425">
                  <c:v>3022.77</c:v>
                </c:pt>
                <c:pt idx="1426">
                  <c:v>126</c:v>
                </c:pt>
                <c:pt idx="1427">
                  <c:v>163.77000000000001</c:v>
                </c:pt>
                <c:pt idx="1428">
                  <c:v>555.77</c:v>
                </c:pt>
                <c:pt idx="1429">
                  <c:v>255.77</c:v>
                </c:pt>
                <c:pt idx="1430">
                  <c:v>9561.77</c:v>
                </c:pt>
                <c:pt idx="1431">
                  <c:v>139.03</c:v>
                </c:pt>
                <c:pt idx="1432">
                  <c:v>449.77</c:v>
                </c:pt>
                <c:pt idx="1433">
                  <c:v>926.77</c:v>
                </c:pt>
                <c:pt idx="1434">
                  <c:v>3531.77</c:v>
                </c:pt>
                <c:pt idx="1435">
                  <c:v>7300.77</c:v>
                </c:pt>
                <c:pt idx="1436">
                  <c:v>113.77</c:v>
                </c:pt>
                <c:pt idx="1437">
                  <c:v>452.77</c:v>
                </c:pt>
                <c:pt idx="1438">
                  <c:v>1511.77</c:v>
                </c:pt>
                <c:pt idx="1439">
                  <c:v>1526.77</c:v>
                </c:pt>
                <c:pt idx="1440">
                  <c:v>1682.77</c:v>
                </c:pt>
                <c:pt idx="1441">
                  <c:v>310.77</c:v>
                </c:pt>
                <c:pt idx="1442">
                  <c:v>480.77</c:v>
                </c:pt>
                <c:pt idx="1443">
                  <c:v>2424.77</c:v>
                </c:pt>
                <c:pt idx="1444">
                  <c:v>5148.7700000000004</c:v>
                </c:pt>
                <c:pt idx="1445">
                  <c:v>1260.77</c:v>
                </c:pt>
                <c:pt idx="1446">
                  <c:v>874.77</c:v>
                </c:pt>
                <c:pt idx="1447">
                  <c:v>1462.77</c:v>
                </c:pt>
                <c:pt idx="1448">
                  <c:v>62.74</c:v>
                </c:pt>
                <c:pt idx="1449">
                  <c:v>1089.77</c:v>
                </c:pt>
                <c:pt idx="1450">
                  <c:v>1796.77</c:v>
                </c:pt>
                <c:pt idx="1451">
                  <c:v>2137.77</c:v>
                </c:pt>
                <c:pt idx="1452">
                  <c:v>449.77</c:v>
                </c:pt>
                <c:pt idx="1453">
                  <c:v>208.77</c:v>
                </c:pt>
                <c:pt idx="1454">
                  <c:v>591.77</c:v>
                </c:pt>
                <c:pt idx="1455">
                  <c:v>191.81</c:v>
                </c:pt>
                <c:pt idx="1456">
                  <c:v>1188.77</c:v>
                </c:pt>
                <c:pt idx="1457">
                  <c:v>287.77</c:v>
                </c:pt>
                <c:pt idx="1458">
                  <c:v>954.77</c:v>
                </c:pt>
                <c:pt idx="1459">
                  <c:v>2264.77</c:v>
                </c:pt>
                <c:pt idx="1460">
                  <c:v>3554.77</c:v>
                </c:pt>
                <c:pt idx="1461">
                  <c:v>3920.77</c:v>
                </c:pt>
                <c:pt idx="1462">
                  <c:v>300.77</c:v>
                </c:pt>
                <c:pt idx="1463">
                  <c:v>2332.77</c:v>
                </c:pt>
                <c:pt idx="1464">
                  <c:v>4451.7700000000004</c:v>
                </c:pt>
                <c:pt idx="1465">
                  <c:v>5608.77</c:v>
                </c:pt>
                <c:pt idx="1466">
                  <c:v>1070.77</c:v>
                </c:pt>
                <c:pt idx="1467">
                  <c:v>1560.77</c:v>
                </c:pt>
                <c:pt idx="1468">
                  <c:v>3982.77</c:v>
                </c:pt>
                <c:pt idx="1469">
                  <c:v>10</c:v>
                </c:pt>
                <c:pt idx="1470">
                  <c:v>49</c:v>
                </c:pt>
                <c:pt idx="1471">
                  <c:v>850.77</c:v>
                </c:pt>
                <c:pt idx="1472">
                  <c:v>11259.77</c:v>
                </c:pt>
                <c:pt idx="1473">
                  <c:v>52.78</c:v>
                </c:pt>
                <c:pt idx="1474">
                  <c:v>305.77</c:v>
                </c:pt>
                <c:pt idx="1475">
                  <c:v>873.77</c:v>
                </c:pt>
                <c:pt idx="1476">
                  <c:v>2976.77</c:v>
                </c:pt>
                <c:pt idx="1477">
                  <c:v>2387.77</c:v>
                </c:pt>
                <c:pt idx="1478">
                  <c:v>1491.77</c:v>
                </c:pt>
                <c:pt idx="1479">
                  <c:v>529.77</c:v>
                </c:pt>
                <c:pt idx="1480">
                  <c:v>240.77</c:v>
                </c:pt>
                <c:pt idx="1481">
                  <c:v>241.84</c:v>
                </c:pt>
                <c:pt idx="1482">
                  <c:v>5430.77</c:v>
                </c:pt>
                <c:pt idx="1483">
                  <c:v>560.77</c:v>
                </c:pt>
                <c:pt idx="1484">
                  <c:v>563.77</c:v>
                </c:pt>
                <c:pt idx="1485">
                  <c:v>1552.77</c:v>
                </c:pt>
                <c:pt idx="1486">
                  <c:v>4397.7700000000004</c:v>
                </c:pt>
                <c:pt idx="1487">
                  <c:v>419.77</c:v>
                </c:pt>
                <c:pt idx="1488">
                  <c:v>2541.77</c:v>
                </c:pt>
                <c:pt idx="1489">
                  <c:v>7496.77</c:v>
                </c:pt>
                <c:pt idx="1490">
                  <c:v>511.77</c:v>
                </c:pt>
                <c:pt idx="1491">
                  <c:v>3436.77</c:v>
                </c:pt>
                <c:pt idx="1492">
                  <c:v>6116.77</c:v>
                </c:pt>
                <c:pt idx="1493">
                  <c:v>6436.77</c:v>
                </c:pt>
                <c:pt idx="1494">
                  <c:v>10712.77</c:v>
                </c:pt>
                <c:pt idx="1495">
                  <c:v>209.77</c:v>
                </c:pt>
                <c:pt idx="1496">
                  <c:v>575.77</c:v>
                </c:pt>
                <c:pt idx="1497">
                  <c:v>7626.77</c:v>
                </c:pt>
                <c:pt idx="1498">
                  <c:v>10177.77</c:v>
                </c:pt>
                <c:pt idx="1499">
                  <c:v>40.770000000000003</c:v>
                </c:pt>
                <c:pt idx="1500">
                  <c:v>3798.77</c:v>
                </c:pt>
                <c:pt idx="1501">
                  <c:v>4409.7700000000004</c:v>
                </c:pt>
                <c:pt idx="1502">
                  <c:v>183</c:v>
                </c:pt>
                <c:pt idx="1503">
                  <c:v>239.77</c:v>
                </c:pt>
                <c:pt idx="1504">
                  <c:v>818.77</c:v>
                </c:pt>
                <c:pt idx="1505">
                  <c:v>6076.77</c:v>
                </c:pt>
                <c:pt idx="1506">
                  <c:v>219.77</c:v>
                </c:pt>
                <c:pt idx="1507">
                  <c:v>626.77</c:v>
                </c:pt>
                <c:pt idx="1508">
                  <c:v>803.77</c:v>
                </c:pt>
                <c:pt idx="1509">
                  <c:v>664.77</c:v>
                </c:pt>
                <c:pt idx="1510">
                  <c:v>604.77</c:v>
                </c:pt>
                <c:pt idx="1511">
                  <c:v>5523.77</c:v>
                </c:pt>
                <c:pt idx="1512">
                  <c:v>6886.77</c:v>
                </c:pt>
                <c:pt idx="1513">
                  <c:v>4548.7700000000004</c:v>
                </c:pt>
                <c:pt idx="1514">
                  <c:v>6052.77</c:v>
                </c:pt>
                <c:pt idx="1515">
                  <c:v>798.77</c:v>
                </c:pt>
                <c:pt idx="1516">
                  <c:v>1205.77</c:v>
                </c:pt>
                <c:pt idx="1517">
                  <c:v>2767.77</c:v>
                </c:pt>
                <c:pt idx="1518">
                  <c:v>6947.77</c:v>
                </c:pt>
                <c:pt idx="1519">
                  <c:v>5372.77</c:v>
                </c:pt>
                <c:pt idx="1520">
                  <c:v>905.77</c:v>
                </c:pt>
                <c:pt idx="1521">
                  <c:v>397.77</c:v>
                </c:pt>
                <c:pt idx="1522">
                  <c:v>744.77</c:v>
                </c:pt>
                <c:pt idx="1523">
                  <c:v>881.77</c:v>
                </c:pt>
                <c:pt idx="1524">
                  <c:v>2934.77</c:v>
                </c:pt>
                <c:pt idx="1525">
                  <c:v>9485.77</c:v>
                </c:pt>
                <c:pt idx="1526">
                  <c:v>1055.77</c:v>
                </c:pt>
                <c:pt idx="1527">
                  <c:v>39.770000000000003</c:v>
                </c:pt>
                <c:pt idx="1528">
                  <c:v>73.77</c:v>
                </c:pt>
                <c:pt idx="1529">
                  <c:v>7391.77</c:v>
                </c:pt>
                <c:pt idx="1530">
                  <c:v>1313.77</c:v>
                </c:pt>
                <c:pt idx="1531">
                  <c:v>1818.77</c:v>
                </c:pt>
                <c:pt idx="1532">
                  <c:v>7354.77</c:v>
                </c:pt>
                <c:pt idx="1533">
                  <c:v>66.77</c:v>
                </c:pt>
                <c:pt idx="1534">
                  <c:v>693.77</c:v>
                </c:pt>
                <c:pt idx="1535">
                  <c:v>1884.77</c:v>
                </c:pt>
                <c:pt idx="1536">
                  <c:v>2135.77</c:v>
                </c:pt>
                <c:pt idx="1537">
                  <c:v>28.77</c:v>
                </c:pt>
                <c:pt idx="1538">
                  <c:v>120.77</c:v>
                </c:pt>
                <c:pt idx="1539">
                  <c:v>76.28</c:v>
                </c:pt>
                <c:pt idx="1540">
                  <c:v>82.77</c:v>
                </c:pt>
                <c:pt idx="1541">
                  <c:v>1313.77</c:v>
                </c:pt>
                <c:pt idx="1542">
                  <c:v>4155.7700000000004</c:v>
                </c:pt>
                <c:pt idx="1543">
                  <c:v>6431.77</c:v>
                </c:pt>
                <c:pt idx="1544">
                  <c:v>4135.7700000000004</c:v>
                </c:pt>
                <c:pt idx="1545">
                  <c:v>149.77000000000001</c:v>
                </c:pt>
                <c:pt idx="1546">
                  <c:v>799.77</c:v>
                </c:pt>
                <c:pt idx="1547">
                  <c:v>1296.77</c:v>
                </c:pt>
                <c:pt idx="1548">
                  <c:v>5449.77</c:v>
                </c:pt>
                <c:pt idx="1549">
                  <c:v>213.77</c:v>
                </c:pt>
                <c:pt idx="1550">
                  <c:v>4658.7700000000004</c:v>
                </c:pt>
                <c:pt idx="1551">
                  <c:v>4925.7700000000004</c:v>
                </c:pt>
                <c:pt idx="1552">
                  <c:v>138.77000000000001</c:v>
                </c:pt>
                <c:pt idx="1553">
                  <c:v>3018.77</c:v>
                </c:pt>
                <c:pt idx="1554">
                  <c:v>3877.77</c:v>
                </c:pt>
                <c:pt idx="1555">
                  <c:v>640.77</c:v>
                </c:pt>
                <c:pt idx="1556">
                  <c:v>1167.77</c:v>
                </c:pt>
                <c:pt idx="1557">
                  <c:v>1287.77</c:v>
                </c:pt>
                <c:pt idx="1558">
                  <c:v>3666.77</c:v>
                </c:pt>
                <c:pt idx="1559">
                  <c:v>4856.7700000000004</c:v>
                </c:pt>
                <c:pt idx="1560">
                  <c:v>5923.77</c:v>
                </c:pt>
                <c:pt idx="1561">
                  <c:v>3318.77</c:v>
                </c:pt>
                <c:pt idx="1562">
                  <c:v>1286.77</c:v>
                </c:pt>
                <c:pt idx="1563">
                  <c:v>2868.77</c:v>
                </c:pt>
                <c:pt idx="1564">
                  <c:v>2969.77</c:v>
                </c:pt>
                <c:pt idx="1565">
                  <c:v>29</c:v>
                </c:pt>
                <c:pt idx="1566">
                  <c:v>880.77</c:v>
                </c:pt>
                <c:pt idx="1567">
                  <c:v>1264.77</c:v>
                </c:pt>
                <c:pt idx="1568">
                  <c:v>1920.77</c:v>
                </c:pt>
                <c:pt idx="1569">
                  <c:v>2439.77</c:v>
                </c:pt>
                <c:pt idx="1570">
                  <c:v>5137.7700000000004</c:v>
                </c:pt>
                <c:pt idx="1571">
                  <c:v>708.77</c:v>
                </c:pt>
                <c:pt idx="1572">
                  <c:v>988.77</c:v>
                </c:pt>
                <c:pt idx="1573">
                  <c:v>1050.77</c:v>
                </c:pt>
                <c:pt idx="1574">
                  <c:v>1926.77</c:v>
                </c:pt>
                <c:pt idx="1575">
                  <c:v>2375.77</c:v>
                </c:pt>
                <c:pt idx="1576">
                  <c:v>3791.77</c:v>
                </c:pt>
                <c:pt idx="1577">
                  <c:v>6215.77</c:v>
                </c:pt>
                <c:pt idx="1578">
                  <c:v>451.77</c:v>
                </c:pt>
                <c:pt idx="1579">
                  <c:v>1256.77</c:v>
                </c:pt>
                <c:pt idx="1580">
                  <c:v>2672.77</c:v>
                </c:pt>
                <c:pt idx="1581">
                  <c:v>844.77</c:v>
                </c:pt>
                <c:pt idx="1582">
                  <c:v>2313.77</c:v>
                </c:pt>
                <c:pt idx="1583">
                  <c:v>4231.7700000000004</c:v>
                </c:pt>
                <c:pt idx="1584">
                  <c:v>763.77</c:v>
                </c:pt>
                <c:pt idx="1585">
                  <c:v>1394.77</c:v>
                </c:pt>
                <c:pt idx="1586">
                  <c:v>5838.77</c:v>
                </c:pt>
                <c:pt idx="1587">
                  <c:v>34</c:v>
                </c:pt>
                <c:pt idx="1588">
                  <c:v>123.77</c:v>
                </c:pt>
                <c:pt idx="1589">
                  <c:v>1012.77</c:v>
                </c:pt>
                <c:pt idx="1590">
                  <c:v>402.77</c:v>
                </c:pt>
                <c:pt idx="1591">
                  <c:v>1477.77</c:v>
                </c:pt>
                <c:pt idx="1592">
                  <c:v>1792.77</c:v>
                </c:pt>
                <c:pt idx="1593">
                  <c:v>4284.7700000000004</c:v>
                </c:pt>
                <c:pt idx="1594">
                  <c:v>524.77</c:v>
                </c:pt>
                <c:pt idx="1595">
                  <c:v>531.77</c:v>
                </c:pt>
                <c:pt idx="1596">
                  <c:v>3757.77</c:v>
                </c:pt>
                <c:pt idx="1597">
                  <c:v>183</c:v>
                </c:pt>
                <c:pt idx="1598">
                  <c:v>443.77</c:v>
                </c:pt>
                <c:pt idx="1599">
                  <c:v>2233.77</c:v>
                </c:pt>
                <c:pt idx="1600">
                  <c:v>4745.7700000000004</c:v>
                </c:pt>
                <c:pt idx="1601">
                  <c:v>6724.77</c:v>
                </c:pt>
                <c:pt idx="1602">
                  <c:v>189.77</c:v>
                </c:pt>
                <c:pt idx="1603">
                  <c:v>6671.77</c:v>
                </c:pt>
                <c:pt idx="1604">
                  <c:v>40.770000000000003</c:v>
                </c:pt>
                <c:pt idx="1605">
                  <c:v>708.77</c:v>
                </c:pt>
                <c:pt idx="1606">
                  <c:v>2931.77</c:v>
                </c:pt>
                <c:pt idx="1607">
                  <c:v>343.77</c:v>
                </c:pt>
                <c:pt idx="1608">
                  <c:v>567.77</c:v>
                </c:pt>
                <c:pt idx="1609">
                  <c:v>1763.77</c:v>
                </c:pt>
                <c:pt idx="1610">
                  <c:v>2086.77</c:v>
                </c:pt>
                <c:pt idx="1611">
                  <c:v>5469.77</c:v>
                </c:pt>
                <c:pt idx="1612">
                  <c:v>338.77</c:v>
                </c:pt>
                <c:pt idx="1613">
                  <c:v>2413.77</c:v>
                </c:pt>
                <c:pt idx="1614">
                  <c:v>1770.77</c:v>
                </c:pt>
                <c:pt idx="1615">
                  <c:v>5</c:v>
                </c:pt>
                <c:pt idx="1616">
                  <c:v>87.77</c:v>
                </c:pt>
                <c:pt idx="1617">
                  <c:v>279.77</c:v>
                </c:pt>
                <c:pt idx="1618">
                  <c:v>446.77</c:v>
                </c:pt>
                <c:pt idx="1619">
                  <c:v>2254.77</c:v>
                </c:pt>
                <c:pt idx="1620">
                  <c:v>3164.77</c:v>
                </c:pt>
                <c:pt idx="1621">
                  <c:v>1364.77</c:v>
                </c:pt>
                <c:pt idx="1622">
                  <c:v>1166.77</c:v>
                </c:pt>
                <c:pt idx="1623">
                  <c:v>2762.77</c:v>
                </c:pt>
                <c:pt idx="1624">
                  <c:v>4073.77</c:v>
                </c:pt>
                <c:pt idx="1625">
                  <c:v>7516.77</c:v>
                </c:pt>
                <c:pt idx="1626">
                  <c:v>565.77</c:v>
                </c:pt>
                <c:pt idx="1627">
                  <c:v>867.77</c:v>
                </c:pt>
                <c:pt idx="1628">
                  <c:v>218.77</c:v>
                </c:pt>
                <c:pt idx="1629">
                  <c:v>975.77</c:v>
                </c:pt>
                <c:pt idx="1630">
                  <c:v>70.77</c:v>
                </c:pt>
                <c:pt idx="1631">
                  <c:v>82.77</c:v>
                </c:pt>
                <c:pt idx="1632">
                  <c:v>589.77</c:v>
                </c:pt>
                <c:pt idx="1633">
                  <c:v>1072.77</c:v>
                </c:pt>
                <c:pt idx="1634">
                  <c:v>482.77</c:v>
                </c:pt>
                <c:pt idx="1635">
                  <c:v>2404.77</c:v>
                </c:pt>
                <c:pt idx="1636">
                  <c:v>3580.77</c:v>
                </c:pt>
                <c:pt idx="1637">
                  <c:v>238.31</c:v>
                </c:pt>
                <c:pt idx="1638">
                  <c:v>356.77</c:v>
                </c:pt>
                <c:pt idx="1639">
                  <c:v>476.77</c:v>
                </c:pt>
                <c:pt idx="1640">
                  <c:v>10434.77</c:v>
                </c:pt>
                <c:pt idx="1641">
                  <c:v>64.77</c:v>
                </c:pt>
                <c:pt idx="1642">
                  <c:v>1481.77</c:v>
                </c:pt>
                <c:pt idx="1643">
                  <c:v>1692.77</c:v>
                </c:pt>
                <c:pt idx="1644">
                  <c:v>48.77</c:v>
                </c:pt>
                <c:pt idx="1645">
                  <c:v>2571.77</c:v>
                </c:pt>
                <c:pt idx="1646">
                  <c:v>3791.77</c:v>
                </c:pt>
                <c:pt idx="1647">
                  <c:v>5236.7700000000004</c:v>
                </c:pt>
                <c:pt idx="1648">
                  <c:v>7709.77</c:v>
                </c:pt>
                <c:pt idx="1649">
                  <c:v>1467.77</c:v>
                </c:pt>
                <c:pt idx="1650">
                  <c:v>291.77</c:v>
                </c:pt>
                <c:pt idx="1651">
                  <c:v>471.77</c:v>
                </c:pt>
                <c:pt idx="1652">
                  <c:v>1245.77</c:v>
                </c:pt>
                <c:pt idx="1653">
                  <c:v>3724.77</c:v>
                </c:pt>
                <c:pt idx="1654">
                  <c:v>86.77</c:v>
                </c:pt>
                <c:pt idx="1655">
                  <c:v>329.77</c:v>
                </c:pt>
                <c:pt idx="1656">
                  <c:v>1686.77</c:v>
                </c:pt>
                <c:pt idx="1657">
                  <c:v>6020.77</c:v>
                </c:pt>
                <c:pt idx="1658">
                  <c:v>8829.77</c:v>
                </c:pt>
                <c:pt idx="1659">
                  <c:v>411.77</c:v>
                </c:pt>
                <c:pt idx="1660">
                  <c:v>3062.77</c:v>
                </c:pt>
                <c:pt idx="1661">
                  <c:v>259.77</c:v>
                </c:pt>
                <c:pt idx="1662">
                  <c:v>547.77</c:v>
                </c:pt>
                <c:pt idx="1663">
                  <c:v>183</c:v>
                </c:pt>
                <c:pt idx="1664">
                  <c:v>1625.77</c:v>
                </c:pt>
                <c:pt idx="1665">
                  <c:v>2039.77</c:v>
                </c:pt>
                <c:pt idx="1666">
                  <c:v>2048.77</c:v>
                </c:pt>
                <c:pt idx="1667">
                  <c:v>6054.77</c:v>
                </c:pt>
                <c:pt idx="1668">
                  <c:v>21</c:v>
                </c:pt>
                <c:pt idx="1669">
                  <c:v>35.770000000000003</c:v>
                </c:pt>
                <c:pt idx="1670">
                  <c:v>3613.77</c:v>
                </c:pt>
                <c:pt idx="1671">
                  <c:v>1243.77</c:v>
                </c:pt>
                <c:pt idx="1672">
                  <c:v>1742.77</c:v>
                </c:pt>
                <c:pt idx="1673">
                  <c:v>8399.77</c:v>
                </c:pt>
                <c:pt idx="1674">
                  <c:v>99</c:v>
                </c:pt>
                <c:pt idx="1675">
                  <c:v>401.77</c:v>
                </c:pt>
                <c:pt idx="1676">
                  <c:v>739.77</c:v>
                </c:pt>
                <c:pt idx="1677">
                  <c:v>2842.77</c:v>
                </c:pt>
                <c:pt idx="1678">
                  <c:v>3198.81</c:v>
                </c:pt>
                <c:pt idx="1679">
                  <c:v>5358.77</c:v>
                </c:pt>
                <c:pt idx="1680">
                  <c:v>13.95</c:v>
                </c:pt>
                <c:pt idx="1681">
                  <c:v>1231.77</c:v>
                </c:pt>
                <c:pt idx="1682">
                  <c:v>2624.77</c:v>
                </c:pt>
                <c:pt idx="1683">
                  <c:v>1630.77</c:v>
                </c:pt>
                <c:pt idx="1684">
                  <c:v>9090.77</c:v>
                </c:pt>
                <c:pt idx="1685">
                  <c:v>4780.7700000000004</c:v>
                </c:pt>
                <c:pt idx="1686">
                  <c:v>5772.77</c:v>
                </c:pt>
                <c:pt idx="1687">
                  <c:v>183</c:v>
                </c:pt>
                <c:pt idx="1688">
                  <c:v>40.770000000000003</c:v>
                </c:pt>
                <c:pt idx="1689">
                  <c:v>314.77</c:v>
                </c:pt>
                <c:pt idx="1690">
                  <c:v>1142.77</c:v>
                </c:pt>
                <c:pt idx="1691">
                  <c:v>210.77</c:v>
                </c:pt>
                <c:pt idx="1692">
                  <c:v>350.77</c:v>
                </c:pt>
                <c:pt idx="1693">
                  <c:v>381.77</c:v>
                </c:pt>
                <c:pt idx="1694">
                  <c:v>404.77</c:v>
                </c:pt>
                <c:pt idx="1695">
                  <c:v>1780.77</c:v>
                </c:pt>
                <c:pt idx="1696">
                  <c:v>5296.77</c:v>
                </c:pt>
                <c:pt idx="1697">
                  <c:v>1758.77</c:v>
                </c:pt>
                <c:pt idx="1698">
                  <c:v>1478.77</c:v>
                </c:pt>
                <c:pt idx="1699">
                  <c:v>5924.77</c:v>
                </c:pt>
                <c:pt idx="1700">
                  <c:v>642.77</c:v>
                </c:pt>
                <c:pt idx="1701">
                  <c:v>2435.77</c:v>
                </c:pt>
                <c:pt idx="1702">
                  <c:v>9160.77</c:v>
                </c:pt>
                <c:pt idx="1703">
                  <c:v>30.77</c:v>
                </c:pt>
                <c:pt idx="1704">
                  <c:v>3331.77</c:v>
                </c:pt>
                <c:pt idx="1705">
                  <c:v>4316.7700000000004</c:v>
                </c:pt>
                <c:pt idx="1706">
                  <c:v>113.77</c:v>
                </c:pt>
                <c:pt idx="1707">
                  <c:v>874.77</c:v>
                </c:pt>
                <c:pt idx="1708">
                  <c:v>1850.77</c:v>
                </c:pt>
                <c:pt idx="1709">
                  <c:v>827.77</c:v>
                </c:pt>
                <c:pt idx="1710">
                  <c:v>1014.77</c:v>
                </c:pt>
                <c:pt idx="1711">
                  <c:v>8645.77</c:v>
                </c:pt>
                <c:pt idx="1712">
                  <c:v>139</c:v>
                </c:pt>
                <c:pt idx="1713">
                  <c:v>1627.77</c:v>
                </c:pt>
                <c:pt idx="1714">
                  <c:v>8753.77</c:v>
                </c:pt>
                <c:pt idx="1715">
                  <c:v>736.77</c:v>
                </c:pt>
                <c:pt idx="1716">
                  <c:v>981.77</c:v>
                </c:pt>
                <c:pt idx="1717">
                  <c:v>260.77</c:v>
                </c:pt>
                <c:pt idx="1718">
                  <c:v>858.77</c:v>
                </c:pt>
                <c:pt idx="1719">
                  <c:v>2902.77</c:v>
                </c:pt>
                <c:pt idx="1720">
                  <c:v>4785.7700000000004</c:v>
                </c:pt>
                <c:pt idx="1721">
                  <c:v>5565.77</c:v>
                </c:pt>
                <c:pt idx="1722">
                  <c:v>473.77</c:v>
                </c:pt>
                <c:pt idx="1723">
                  <c:v>4087.77</c:v>
                </c:pt>
                <c:pt idx="1724">
                  <c:v>9037.77</c:v>
                </c:pt>
                <c:pt idx="1725">
                  <c:v>9338.77</c:v>
                </c:pt>
                <c:pt idx="1726">
                  <c:v>2400.77</c:v>
                </c:pt>
                <c:pt idx="1727">
                  <c:v>242.77</c:v>
                </c:pt>
                <c:pt idx="1728">
                  <c:v>785.77</c:v>
                </c:pt>
                <c:pt idx="1729">
                  <c:v>6883.77</c:v>
                </c:pt>
                <c:pt idx="1730">
                  <c:v>782.77</c:v>
                </c:pt>
                <c:pt idx="1731">
                  <c:v>2415.77</c:v>
                </c:pt>
                <c:pt idx="1732">
                  <c:v>3348.77</c:v>
                </c:pt>
                <c:pt idx="1733">
                  <c:v>4320.7700000000004</c:v>
                </c:pt>
                <c:pt idx="1734">
                  <c:v>292.77</c:v>
                </c:pt>
                <c:pt idx="1735">
                  <c:v>474.77</c:v>
                </c:pt>
                <c:pt idx="1736">
                  <c:v>2464.77</c:v>
                </c:pt>
                <c:pt idx="1737">
                  <c:v>5805.77</c:v>
                </c:pt>
                <c:pt idx="1738">
                  <c:v>31.77</c:v>
                </c:pt>
                <c:pt idx="1739">
                  <c:v>5095.7700000000004</c:v>
                </c:pt>
                <c:pt idx="1740">
                  <c:v>8332.77</c:v>
                </c:pt>
                <c:pt idx="1741">
                  <c:v>315.77</c:v>
                </c:pt>
                <c:pt idx="1742">
                  <c:v>537.77</c:v>
                </c:pt>
                <c:pt idx="1743">
                  <c:v>995.77</c:v>
                </c:pt>
                <c:pt idx="1744">
                  <c:v>284.77</c:v>
                </c:pt>
                <c:pt idx="1745">
                  <c:v>579.77</c:v>
                </c:pt>
                <c:pt idx="1746">
                  <c:v>1264.77</c:v>
                </c:pt>
                <c:pt idx="1747">
                  <c:v>1343.77</c:v>
                </c:pt>
                <c:pt idx="1748">
                  <c:v>3668.77</c:v>
                </c:pt>
                <c:pt idx="1749">
                  <c:v>183</c:v>
                </c:pt>
                <c:pt idx="1750">
                  <c:v>396.77</c:v>
                </c:pt>
                <c:pt idx="1751">
                  <c:v>1427.77</c:v>
                </c:pt>
                <c:pt idx="1752">
                  <c:v>4458.7700000000004</c:v>
                </c:pt>
                <c:pt idx="1753">
                  <c:v>13</c:v>
                </c:pt>
                <c:pt idx="1754">
                  <c:v>22.79</c:v>
                </c:pt>
                <c:pt idx="1755">
                  <c:v>183</c:v>
                </c:pt>
                <c:pt idx="1756">
                  <c:v>3200.06</c:v>
                </c:pt>
                <c:pt idx="1757">
                  <c:v>1231.77</c:v>
                </c:pt>
                <c:pt idx="1758">
                  <c:v>3742.77</c:v>
                </c:pt>
                <c:pt idx="1759">
                  <c:v>9728.77</c:v>
                </c:pt>
                <c:pt idx="1760">
                  <c:v>262.77</c:v>
                </c:pt>
                <c:pt idx="1761">
                  <c:v>345.77</c:v>
                </c:pt>
                <c:pt idx="1762">
                  <c:v>607.77</c:v>
                </c:pt>
                <c:pt idx="1763">
                  <c:v>1686.77</c:v>
                </c:pt>
                <c:pt idx="1764">
                  <c:v>2307.77</c:v>
                </c:pt>
                <c:pt idx="1765">
                  <c:v>4626.7700000000004</c:v>
                </c:pt>
                <c:pt idx="1766">
                  <c:v>1026.77</c:v>
                </c:pt>
                <c:pt idx="1767">
                  <c:v>2657.77</c:v>
                </c:pt>
                <c:pt idx="1768">
                  <c:v>5226.7700000000004</c:v>
                </c:pt>
                <c:pt idx="1769">
                  <c:v>367.77</c:v>
                </c:pt>
                <c:pt idx="1770">
                  <c:v>4637.7700000000004</c:v>
                </c:pt>
                <c:pt idx="1771">
                  <c:v>3381.77</c:v>
                </c:pt>
                <c:pt idx="1772">
                  <c:v>4340.7700000000004</c:v>
                </c:pt>
                <c:pt idx="1773">
                  <c:v>7570.77</c:v>
                </c:pt>
                <c:pt idx="1774">
                  <c:v>819.77</c:v>
                </c:pt>
                <c:pt idx="1775">
                  <c:v>458.77</c:v>
                </c:pt>
                <c:pt idx="1776">
                  <c:v>1271.77</c:v>
                </c:pt>
                <c:pt idx="1777">
                  <c:v>7760.77</c:v>
                </c:pt>
                <c:pt idx="1778">
                  <c:v>8236.77</c:v>
                </c:pt>
                <c:pt idx="1779">
                  <c:v>183</c:v>
                </c:pt>
                <c:pt idx="1780">
                  <c:v>282.77</c:v>
                </c:pt>
                <c:pt idx="1781">
                  <c:v>3764.77</c:v>
                </c:pt>
                <c:pt idx="1782">
                  <c:v>8419.77</c:v>
                </c:pt>
                <c:pt idx="1783">
                  <c:v>10894.77</c:v>
                </c:pt>
                <c:pt idx="1784">
                  <c:v>913.77</c:v>
                </c:pt>
                <c:pt idx="1785">
                  <c:v>1744.77</c:v>
                </c:pt>
                <c:pt idx="1786">
                  <c:v>3019.77</c:v>
                </c:pt>
                <c:pt idx="1787">
                  <c:v>773.77</c:v>
                </c:pt>
                <c:pt idx="1788">
                  <c:v>2485.77</c:v>
                </c:pt>
                <c:pt idx="1789">
                  <c:v>10377.77</c:v>
                </c:pt>
                <c:pt idx="1790">
                  <c:v>347.77</c:v>
                </c:pt>
                <c:pt idx="1791">
                  <c:v>381.77</c:v>
                </c:pt>
                <c:pt idx="1792">
                  <c:v>1855.77</c:v>
                </c:pt>
                <c:pt idx="1793">
                  <c:v>10265.77</c:v>
                </c:pt>
                <c:pt idx="1794">
                  <c:v>442.77</c:v>
                </c:pt>
                <c:pt idx="1795">
                  <c:v>598.77</c:v>
                </c:pt>
                <c:pt idx="1796">
                  <c:v>1801.77</c:v>
                </c:pt>
                <c:pt idx="1797">
                  <c:v>1985.77</c:v>
                </c:pt>
                <c:pt idx="1798">
                  <c:v>9140.77</c:v>
                </c:pt>
                <c:pt idx="1799">
                  <c:v>10211.77</c:v>
                </c:pt>
                <c:pt idx="1800">
                  <c:v>17</c:v>
                </c:pt>
                <c:pt idx="1801">
                  <c:v>858.77</c:v>
                </c:pt>
                <c:pt idx="1802">
                  <c:v>932.77</c:v>
                </c:pt>
                <c:pt idx="1803">
                  <c:v>2049.77</c:v>
                </c:pt>
                <c:pt idx="1804">
                  <c:v>81</c:v>
                </c:pt>
                <c:pt idx="1805">
                  <c:v>718.77</c:v>
                </c:pt>
                <c:pt idx="1806">
                  <c:v>2286.77</c:v>
                </c:pt>
                <c:pt idx="1807">
                  <c:v>2992.77</c:v>
                </c:pt>
                <c:pt idx="1808">
                  <c:v>142.77000000000001</c:v>
                </c:pt>
                <c:pt idx="1809">
                  <c:v>1257.77</c:v>
                </c:pt>
                <c:pt idx="1810">
                  <c:v>4237.7700000000004</c:v>
                </c:pt>
                <c:pt idx="1811">
                  <c:v>540.77</c:v>
                </c:pt>
                <c:pt idx="1812">
                  <c:v>1350.77</c:v>
                </c:pt>
                <c:pt idx="1813">
                  <c:v>1428.77</c:v>
                </c:pt>
                <c:pt idx="1814">
                  <c:v>109.77</c:v>
                </c:pt>
                <c:pt idx="1815">
                  <c:v>154.77000000000001</c:v>
                </c:pt>
                <c:pt idx="1816">
                  <c:v>155.77000000000001</c:v>
                </c:pt>
                <c:pt idx="1817">
                  <c:v>209.77</c:v>
                </c:pt>
                <c:pt idx="1818">
                  <c:v>917.77</c:v>
                </c:pt>
                <c:pt idx="1819">
                  <c:v>2606.77</c:v>
                </c:pt>
                <c:pt idx="1820">
                  <c:v>158.77000000000001</c:v>
                </c:pt>
                <c:pt idx="1821">
                  <c:v>571.78</c:v>
                </c:pt>
                <c:pt idx="1822">
                  <c:v>1179.77</c:v>
                </c:pt>
                <c:pt idx="1823">
                  <c:v>1969.77</c:v>
                </c:pt>
                <c:pt idx="1824">
                  <c:v>4374.7700000000004</c:v>
                </c:pt>
                <c:pt idx="1825">
                  <c:v>1227.77</c:v>
                </c:pt>
                <c:pt idx="1826">
                  <c:v>974.77</c:v>
                </c:pt>
                <c:pt idx="1827">
                  <c:v>4433.7700000000004</c:v>
                </c:pt>
                <c:pt idx="1828">
                  <c:v>889.77</c:v>
                </c:pt>
                <c:pt idx="1829">
                  <c:v>4360.7700000000004</c:v>
                </c:pt>
                <c:pt idx="1830">
                  <c:v>10910.77</c:v>
                </c:pt>
                <c:pt idx="1831">
                  <c:v>401.77</c:v>
                </c:pt>
                <c:pt idx="1832">
                  <c:v>76.77</c:v>
                </c:pt>
                <c:pt idx="1833">
                  <c:v>1253.77</c:v>
                </c:pt>
                <c:pt idx="1834">
                  <c:v>4133.7700000000004</c:v>
                </c:pt>
                <c:pt idx="1835">
                  <c:v>2341.77</c:v>
                </c:pt>
                <c:pt idx="1836">
                  <c:v>22.79</c:v>
                </c:pt>
                <c:pt idx="1837">
                  <c:v>1008.77</c:v>
                </c:pt>
                <c:pt idx="1838">
                  <c:v>1423.77</c:v>
                </c:pt>
                <c:pt idx="1839">
                  <c:v>1562.77</c:v>
                </c:pt>
                <c:pt idx="1840">
                  <c:v>3925.77</c:v>
                </c:pt>
                <c:pt idx="1841">
                  <c:v>4252.7700000000004</c:v>
                </c:pt>
                <c:pt idx="1842">
                  <c:v>12</c:v>
                </c:pt>
                <c:pt idx="1843">
                  <c:v>37.74</c:v>
                </c:pt>
                <c:pt idx="1844">
                  <c:v>68.77</c:v>
                </c:pt>
                <c:pt idx="1845">
                  <c:v>3682.77</c:v>
                </c:pt>
                <c:pt idx="1846">
                  <c:v>2362.77</c:v>
                </c:pt>
                <c:pt idx="1847">
                  <c:v>184.77</c:v>
                </c:pt>
                <c:pt idx="1848">
                  <c:v>659.77</c:v>
                </c:pt>
                <c:pt idx="1849">
                  <c:v>706.77</c:v>
                </c:pt>
                <c:pt idx="1850">
                  <c:v>4857.7700000000004</c:v>
                </c:pt>
                <c:pt idx="1851">
                  <c:v>10712.77</c:v>
                </c:pt>
                <c:pt idx="1852">
                  <c:v>88.77</c:v>
                </c:pt>
                <c:pt idx="1853">
                  <c:v>2835.77</c:v>
                </c:pt>
                <c:pt idx="1854">
                  <c:v>5808.77</c:v>
                </c:pt>
                <c:pt idx="1855">
                  <c:v>366.77</c:v>
                </c:pt>
                <c:pt idx="1856">
                  <c:v>534.77</c:v>
                </c:pt>
                <c:pt idx="1857">
                  <c:v>2497.77</c:v>
                </c:pt>
                <c:pt idx="1858">
                  <c:v>2886.77</c:v>
                </c:pt>
                <c:pt idx="1859">
                  <c:v>3031.77</c:v>
                </c:pt>
                <c:pt idx="1860">
                  <c:v>3721.77</c:v>
                </c:pt>
                <c:pt idx="1861">
                  <c:v>9937.77</c:v>
                </c:pt>
                <c:pt idx="1862">
                  <c:v>2108.77</c:v>
                </c:pt>
                <c:pt idx="1863">
                  <c:v>1834.77</c:v>
                </c:pt>
                <c:pt idx="1864">
                  <c:v>1861.77</c:v>
                </c:pt>
                <c:pt idx="1865">
                  <c:v>3985.77</c:v>
                </c:pt>
                <c:pt idx="1866">
                  <c:v>764.77</c:v>
                </c:pt>
                <c:pt idx="1867">
                  <c:v>4700.7700000000004</c:v>
                </c:pt>
                <c:pt idx="1868">
                  <c:v>2457.77</c:v>
                </c:pt>
                <c:pt idx="1869">
                  <c:v>4710.7700000000004</c:v>
                </c:pt>
                <c:pt idx="1870">
                  <c:v>4710.7700000000004</c:v>
                </c:pt>
                <c:pt idx="1871">
                  <c:v>121.77</c:v>
                </c:pt>
                <c:pt idx="1872">
                  <c:v>741.77</c:v>
                </c:pt>
                <c:pt idx="1873">
                  <c:v>2188.77</c:v>
                </c:pt>
                <c:pt idx="1874">
                  <c:v>5872.77</c:v>
                </c:pt>
                <c:pt idx="1875">
                  <c:v>11290.77</c:v>
                </c:pt>
                <c:pt idx="1876">
                  <c:v>607.77</c:v>
                </c:pt>
                <c:pt idx="1877">
                  <c:v>1899.77</c:v>
                </c:pt>
                <c:pt idx="1878">
                  <c:v>183</c:v>
                </c:pt>
                <c:pt idx="1879">
                  <c:v>261.77</c:v>
                </c:pt>
                <c:pt idx="1880">
                  <c:v>772.77</c:v>
                </c:pt>
                <c:pt idx="1881">
                  <c:v>6949.77</c:v>
                </c:pt>
                <c:pt idx="1882">
                  <c:v>8005.77</c:v>
                </c:pt>
                <c:pt idx="1883">
                  <c:v>37</c:v>
                </c:pt>
                <c:pt idx="1884">
                  <c:v>84.77</c:v>
                </c:pt>
                <c:pt idx="1885">
                  <c:v>352.77</c:v>
                </c:pt>
                <c:pt idx="1886">
                  <c:v>369.77</c:v>
                </c:pt>
                <c:pt idx="1887">
                  <c:v>1046.77</c:v>
                </c:pt>
                <c:pt idx="1888">
                  <c:v>6157.77</c:v>
                </c:pt>
                <c:pt idx="1889">
                  <c:v>2054.77</c:v>
                </c:pt>
                <c:pt idx="1890">
                  <c:v>969.77</c:v>
                </c:pt>
                <c:pt idx="1891">
                  <c:v>1759.77</c:v>
                </c:pt>
                <c:pt idx="1892">
                  <c:v>2626.77</c:v>
                </c:pt>
                <c:pt idx="1893">
                  <c:v>818.77</c:v>
                </c:pt>
                <c:pt idx="1894">
                  <c:v>1674.77</c:v>
                </c:pt>
                <c:pt idx="1895">
                  <c:v>3496.77</c:v>
                </c:pt>
                <c:pt idx="1896">
                  <c:v>172.82</c:v>
                </c:pt>
                <c:pt idx="1897">
                  <c:v>397.77</c:v>
                </c:pt>
                <c:pt idx="1898">
                  <c:v>386.77</c:v>
                </c:pt>
                <c:pt idx="1899">
                  <c:v>545.77</c:v>
                </c:pt>
                <c:pt idx="1900">
                  <c:v>398.77</c:v>
                </c:pt>
                <c:pt idx="1901">
                  <c:v>537.77</c:v>
                </c:pt>
                <c:pt idx="1902">
                  <c:v>1190.77</c:v>
                </c:pt>
                <c:pt idx="1903">
                  <c:v>696.77</c:v>
                </c:pt>
                <c:pt idx="1904">
                  <c:v>950.77</c:v>
                </c:pt>
                <c:pt idx="1905">
                  <c:v>3190.85</c:v>
                </c:pt>
                <c:pt idx="1906">
                  <c:v>4562.7700000000004</c:v>
                </c:pt>
                <c:pt idx="1907">
                  <c:v>1257.77</c:v>
                </c:pt>
                <c:pt idx="1908">
                  <c:v>27.8</c:v>
                </c:pt>
                <c:pt idx="1909">
                  <c:v>1533.77</c:v>
                </c:pt>
                <c:pt idx="1910">
                  <c:v>574.77</c:v>
                </c:pt>
                <c:pt idx="1911">
                  <c:v>4295.7700000000004</c:v>
                </c:pt>
                <c:pt idx="1912">
                  <c:v>91.77</c:v>
                </c:pt>
                <c:pt idx="1913">
                  <c:v>183</c:v>
                </c:pt>
                <c:pt idx="1914">
                  <c:v>389.77</c:v>
                </c:pt>
                <c:pt idx="1915">
                  <c:v>3433.77</c:v>
                </c:pt>
                <c:pt idx="1916">
                  <c:v>950.77</c:v>
                </c:pt>
                <c:pt idx="1917">
                  <c:v>2442.77</c:v>
                </c:pt>
                <c:pt idx="1918">
                  <c:v>3437.77</c:v>
                </c:pt>
                <c:pt idx="1919">
                  <c:v>1538.77</c:v>
                </c:pt>
                <c:pt idx="1920">
                  <c:v>554.77</c:v>
                </c:pt>
                <c:pt idx="1921">
                  <c:v>559.77</c:v>
                </c:pt>
                <c:pt idx="1922">
                  <c:v>1143.77</c:v>
                </c:pt>
                <c:pt idx="1923">
                  <c:v>6837.77</c:v>
                </c:pt>
                <c:pt idx="1924">
                  <c:v>183</c:v>
                </c:pt>
                <c:pt idx="1925">
                  <c:v>226.77</c:v>
                </c:pt>
                <c:pt idx="1926">
                  <c:v>966.78</c:v>
                </c:pt>
                <c:pt idx="1927">
                  <c:v>525.77</c:v>
                </c:pt>
                <c:pt idx="1928">
                  <c:v>124.77</c:v>
                </c:pt>
                <c:pt idx="1929">
                  <c:v>4101.7700000000004</c:v>
                </c:pt>
                <c:pt idx="1930">
                  <c:v>8677.77</c:v>
                </c:pt>
                <c:pt idx="1931">
                  <c:v>25.78</c:v>
                </c:pt>
                <c:pt idx="1932">
                  <c:v>9817.77</c:v>
                </c:pt>
                <c:pt idx="1933">
                  <c:v>342.77</c:v>
                </c:pt>
                <c:pt idx="1934">
                  <c:v>4892.7700000000004</c:v>
                </c:pt>
                <c:pt idx="1935">
                  <c:v>6365.77</c:v>
                </c:pt>
                <c:pt idx="1936">
                  <c:v>2635.77</c:v>
                </c:pt>
                <c:pt idx="1937">
                  <c:v>3164.77</c:v>
                </c:pt>
                <c:pt idx="1938">
                  <c:v>339.77</c:v>
                </c:pt>
                <c:pt idx="1939">
                  <c:v>2648.77</c:v>
                </c:pt>
                <c:pt idx="1940">
                  <c:v>75.03</c:v>
                </c:pt>
                <c:pt idx="1941">
                  <c:v>332.77</c:v>
                </c:pt>
                <c:pt idx="1942">
                  <c:v>459.77</c:v>
                </c:pt>
                <c:pt idx="1943">
                  <c:v>1329.77</c:v>
                </c:pt>
                <c:pt idx="1944">
                  <c:v>4194.7700000000004</c:v>
                </c:pt>
                <c:pt idx="1945">
                  <c:v>8203.77</c:v>
                </c:pt>
                <c:pt idx="1946">
                  <c:v>6</c:v>
                </c:pt>
                <c:pt idx="1947">
                  <c:v>9</c:v>
                </c:pt>
                <c:pt idx="1948">
                  <c:v>57.77</c:v>
                </c:pt>
                <c:pt idx="1949">
                  <c:v>351.77</c:v>
                </c:pt>
                <c:pt idx="1950">
                  <c:v>452.77</c:v>
                </c:pt>
                <c:pt idx="1951">
                  <c:v>885.77</c:v>
                </c:pt>
                <c:pt idx="1952">
                  <c:v>2186.77</c:v>
                </c:pt>
                <c:pt idx="1953">
                  <c:v>2939.77</c:v>
                </c:pt>
                <c:pt idx="1954">
                  <c:v>1363.77</c:v>
                </c:pt>
                <c:pt idx="1955">
                  <c:v>964.77</c:v>
                </c:pt>
                <c:pt idx="1956">
                  <c:v>125.77</c:v>
                </c:pt>
                <c:pt idx="1957">
                  <c:v>860.77</c:v>
                </c:pt>
                <c:pt idx="1958">
                  <c:v>978.77</c:v>
                </c:pt>
                <c:pt idx="1959">
                  <c:v>6475.77</c:v>
                </c:pt>
                <c:pt idx="1960">
                  <c:v>39.74</c:v>
                </c:pt>
                <c:pt idx="1961">
                  <c:v>5358.77</c:v>
                </c:pt>
                <c:pt idx="1962">
                  <c:v>7350.77</c:v>
                </c:pt>
                <c:pt idx="1963">
                  <c:v>367.77</c:v>
                </c:pt>
                <c:pt idx="1964">
                  <c:v>426.77</c:v>
                </c:pt>
                <c:pt idx="1965">
                  <c:v>84.77</c:v>
                </c:pt>
                <c:pt idx="1966">
                  <c:v>501.77</c:v>
                </c:pt>
                <c:pt idx="1967">
                  <c:v>1401.77</c:v>
                </c:pt>
                <c:pt idx="1968">
                  <c:v>7553.77</c:v>
                </c:pt>
                <c:pt idx="1969">
                  <c:v>261.77</c:v>
                </c:pt>
                <c:pt idx="1970">
                  <c:v>526.77</c:v>
                </c:pt>
                <c:pt idx="1971">
                  <c:v>881.77</c:v>
                </c:pt>
                <c:pt idx="1972">
                  <c:v>1789.77</c:v>
                </c:pt>
                <c:pt idx="1973">
                  <c:v>2029.77</c:v>
                </c:pt>
                <c:pt idx="1974">
                  <c:v>1842.77</c:v>
                </c:pt>
                <c:pt idx="1975">
                  <c:v>2440.77</c:v>
                </c:pt>
                <c:pt idx="1976">
                  <c:v>3326.77</c:v>
                </c:pt>
                <c:pt idx="1977">
                  <c:v>3526.77</c:v>
                </c:pt>
                <c:pt idx="1978">
                  <c:v>4953.7700000000004</c:v>
                </c:pt>
                <c:pt idx="1979">
                  <c:v>4804.7700000000004</c:v>
                </c:pt>
                <c:pt idx="1980">
                  <c:v>278.77</c:v>
                </c:pt>
                <c:pt idx="1981">
                  <c:v>67.77</c:v>
                </c:pt>
                <c:pt idx="1982">
                  <c:v>701.77</c:v>
                </c:pt>
                <c:pt idx="1983">
                  <c:v>2402.77</c:v>
                </c:pt>
                <c:pt idx="1984">
                  <c:v>31.77</c:v>
                </c:pt>
                <c:pt idx="1985">
                  <c:v>2924.77</c:v>
                </c:pt>
                <c:pt idx="1986">
                  <c:v>1835.77</c:v>
                </c:pt>
                <c:pt idx="1987">
                  <c:v>210.8</c:v>
                </c:pt>
                <c:pt idx="1988">
                  <c:v>183</c:v>
                </c:pt>
                <c:pt idx="1989">
                  <c:v>376.77</c:v>
                </c:pt>
                <c:pt idx="1990">
                  <c:v>478.77</c:v>
                </c:pt>
                <c:pt idx="1991">
                  <c:v>1500.77</c:v>
                </c:pt>
                <c:pt idx="1992">
                  <c:v>4822.7700000000004</c:v>
                </c:pt>
                <c:pt idx="1993">
                  <c:v>1734.77</c:v>
                </c:pt>
                <c:pt idx="1994">
                  <c:v>2598.77</c:v>
                </c:pt>
                <c:pt idx="1995">
                  <c:v>2924.77</c:v>
                </c:pt>
                <c:pt idx="1996">
                  <c:v>8592.77</c:v>
                </c:pt>
                <c:pt idx="1997">
                  <c:v>70.77</c:v>
                </c:pt>
                <c:pt idx="1998">
                  <c:v>382.77</c:v>
                </c:pt>
                <c:pt idx="1999">
                  <c:v>457.77</c:v>
                </c:pt>
                <c:pt idx="2000">
                  <c:v>2132.77</c:v>
                </c:pt>
                <c:pt idx="2001">
                  <c:v>2801.77</c:v>
                </c:pt>
                <c:pt idx="2002">
                  <c:v>5118.7700000000004</c:v>
                </c:pt>
                <c:pt idx="2003">
                  <c:v>1374.77</c:v>
                </c:pt>
                <c:pt idx="2004">
                  <c:v>4725.7700000000004</c:v>
                </c:pt>
                <c:pt idx="2005">
                  <c:v>5320.77</c:v>
                </c:pt>
                <c:pt idx="2006">
                  <c:v>2147483609.73</c:v>
                </c:pt>
                <c:pt idx="2007">
                  <c:v>97.77</c:v>
                </c:pt>
                <c:pt idx="2008">
                  <c:v>393.77</c:v>
                </c:pt>
                <c:pt idx="2009">
                  <c:v>1852.77</c:v>
                </c:pt>
                <c:pt idx="2010">
                  <c:v>2694.77</c:v>
                </c:pt>
                <c:pt idx="2011">
                  <c:v>11444.77</c:v>
                </c:pt>
                <c:pt idx="2012">
                  <c:v>2796.77</c:v>
                </c:pt>
                <c:pt idx="2013">
                  <c:v>542.77</c:v>
                </c:pt>
                <c:pt idx="2014">
                  <c:v>1711.77</c:v>
                </c:pt>
                <c:pt idx="2015">
                  <c:v>82.28</c:v>
                </c:pt>
                <c:pt idx="2016">
                  <c:v>241.77</c:v>
                </c:pt>
                <c:pt idx="2017">
                  <c:v>609.77</c:v>
                </c:pt>
                <c:pt idx="2018">
                  <c:v>1483.77</c:v>
                </c:pt>
                <c:pt idx="2019">
                  <c:v>868.77</c:v>
                </c:pt>
                <c:pt idx="2020">
                  <c:v>943.77</c:v>
                </c:pt>
                <c:pt idx="2021">
                  <c:v>2287.77</c:v>
                </c:pt>
                <c:pt idx="2022">
                  <c:v>2986.77</c:v>
                </c:pt>
                <c:pt idx="2023">
                  <c:v>542.77</c:v>
                </c:pt>
                <c:pt idx="2024">
                  <c:v>725.77</c:v>
                </c:pt>
                <c:pt idx="2025">
                  <c:v>2568.77</c:v>
                </c:pt>
                <c:pt idx="2026">
                  <c:v>397.77</c:v>
                </c:pt>
                <c:pt idx="2027">
                  <c:v>471.77</c:v>
                </c:pt>
                <c:pt idx="2028">
                  <c:v>562.77</c:v>
                </c:pt>
                <c:pt idx="2029">
                  <c:v>744.77</c:v>
                </c:pt>
                <c:pt idx="2030">
                  <c:v>3559.77</c:v>
                </c:pt>
                <c:pt idx="2031">
                  <c:v>191.77</c:v>
                </c:pt>
                <c:pt idx="2032">
                  <c:v>243.77</c:v>
                </c:pt>
                <c:pt idx="2033">
                  <c:v>24</c:v>
                </c:pt>
                <c:pt idx="2034">
                  <c:v>183</c:v>
                </c:pt>
                <c:pt idx="2035">
                  <c:v>1377.77</c:v>
                </c:pt>
                <c:pt idx="2036">
                  <c:v>1392.77</c:v>
                </c:pt>
                <c:pt idx="2037">
                  <c:v>40.770000000000003</c:v>
                </c:pt>
                <c:pt idx="2038">
                  <c:v>5919.77</c:v>
                </c:pt>
                <c:pt idx="2039">
                  <c:v>48</c:v>
                </c:pt>
                <c:pt idx="2040">
                  <c:v>1301.77</c:v>
                </c:pt>
                <c:pt idx="2041">
                  <c:v>1856.77</c:v>
                </c:pt>
                <c:pt idx="2042">
                  <c:v>2737.77</c:v>
                </c:pt>
                <c:pt idx="2043">
                  <c:v>892.77</c:v>
                </c:pt>
                <c:pt idx="2044">
                  <c:v>1427.77</c:v>
                </c:pt>
                <c:pt idx="2045">
                  <c:v>75.77</c:v>
                </c:pt>
                <c:pt idx="2046">
                  <c:v>224.77</c:v>
                </c:pt>
                <c:pt idx="2047">
                  <c:v>1199.77</c:v>
                </c:pt>
                <c:pt idx="2048">
                  <c:v>1859.77</c:v>
                </c:pt>
                <c:pt idx="2049">
                  <c:v>10370.77</c:v>
                </c:pt>
                <c:pt idx="2050">
                  <c:v>224.77</c:v>
                </c:pt>
                <c:pt idx="2051">
                  <c:v>1132.77</c:v>
                </c:pt>
                <c:pt idx="2052">
                  <c:v>279.77</c:v>
                </c:pt>
                <c:pt idx="2053">
                  <c:v>3221.92</c:v>
                </c:pt>
                <c:pt idx="2054">
                  <c:v>475.77</c:v>
                </c:pt>
                <c:pt idx="2055">
                  <c:v>548.77</c:v>
                </c:pt>
                <c:pt idx="2056">
                  <c:v>1086.77</c:v>
                </c:pt>
                <c:pt idx="2057">
                  <c:v>1467.77</c:v>
                </c:pt>
                <c:pt idx="2058">
                  <c:v>6125.77</c:v>
                </c:pt>
                <c:pt idx="2059">
                  <c:v>8188.77</c:v>
                </c:pt>
                <c:pt idx="2060">
                  <c:v>66.77</c:v>
                </c:pt>
                <c:pt idx="2061">
                  <c:v>1773.77</c:v>
                </c:pt>
                <c:pt idx="2062">
                  <c:v>6494.77</c:v>
                </c:pt>
                <c:pt idx="2063">
                  <c:v>71.77</c:v>
                </c:pt>
                <c:pt idx="2064">
                  <c:v>7219.77</c:v>
                </c:pt>
                <c:pt idx="2065">
                  <c:v>331.77</c:v>
                </c:pt>
                <c:pt idx="2066">
                  <c:v>501.77</c:v>
                </c:pt>
                <c:pt idx="2067">
                  <c:v>6586.77</c:v>
                </c:pt>
                <c:pt idx="2068">
                  <c:v>31.77</c:v>
                </c:pt>
                <c:pt idx="2069">
                  <c:v>700.77</c:v>
                </c:pt>
                <c:pt idx="2070">
                  <c:v>1329.77</c:v>
                </c:pt>
                <c:pt idx="2071">
                  <c:v>5920.77</c:v>
                </c:pt>
                <c:pt idx="2072">
                  <c:v>8013.77</c:v>
                </c:pt>
                <c:pt idx="2073">
                  <c:v>446.77</c:v>
                </c:pt>
                <c:pt idx="2074">
                  <c:v>610.77</c:v>
                </c:pt>
                <c:pt idx="2075">
                  <c:v>738.77</c:v>
                </c:pt>
                <c:pt idx="2076">
                  <c:v>1949.77</c:v>
                </c:pt>
                <c:pt idx="2077">
                  <c:v>3350.77</c:v>
                </c:pt>
                <c:pt idx="2078">
                  <c:v>7972.77</c:v>
                </c:pt>
                <c:pt idx="2079">
                  <c:v>227.77</c:v>
                </c:pt>
                <c:pt idx="2080">
                  <c:v>397.77</c:v>
                </c:pt>
                <c:pt idx="2081">
                  <c:v>2194.77</c:v>
                </c:pt>
                <c:pt idx="2082">
                  <c:v>4553.7700000000004</c:v>
                </c:pt>
                <c:pt idx="2083">
                  <c:v>55</c:v>
                </c:pt>
                <c:pt idx="2084">
                  <c:v>218.77</c:v>
                </c:pt>
                <c:pt idx="2085">
                  <c:v>4810.7700000000004</c:v>
                </c:pt>
                <c:pt idx="2086">
                  <c:v>9390.77</c:v>
                </c:pt>
                <c:pt idx="2087">
                  <c:v>1533.77</c:v>
                </c:pt>
                <c:pt idx="2088">
                  <c:v>8705.77</c:v>
                </c:pt>
                <c:pt idx="2089">
                  <c:v>263.77</c:v>
                </c:pt>
                <c:pt idx="2090">
                  <c:v>4745.7700000000004</c:v>
                </c:pt>
                <c:pt idx="2091">
                  <c:v>1578.77</c:v>
                </c:pt>
                <c:pt idx="2092">
                  <c:v>2602.77</c:v>
                </c:pt>
                <c:pt idx="2093">
                  <c:v>3020.77</c:v>
                </c:pt>
                <c:pt idx="2094">
                  <c:v>80.28</c:v>
                </c:pt>
                <c:pt idx="2095">
                  <c:v>238.77</c:v>
                </c:pt>
                <c:pt idx="2096">
                  <c:v>863.77</c:v>
                </c:pt>
                <c:pt idx="2097">
                  <c:v>1139.77</c:v>
                </c:pt>
                <c:pt idx="2098">
                  <c:v>6820.77</c:v>
                </c:pt>
                <c:pt idx="2099">
                  <c:v>2709.77</c:v>
                </c:pt>
                <c:pt idx="2100">
                  <c:v>104.77</c:v>
                </c:pt>
                <c:pt idx="2101">
                  <c:v>2151.77</c:v>
                </c:pt>
                <c:pt idx="2102">
                  <c:v>1946.77</c:v>
                </c:pt>
                <c:pt idx="2103">
                  <c:v>1946.77</c:v>
                </c:pt>
                <c:pt idx="2104">
                  <c:v>3755.77</c:v>
                </c:pt>
                <c:pt idx="2105">
                  <c:v>5242.7700000000004</c:v>
                </c:pt>
                <c:pt idx="2106">
                  <c:v>356.77</c:v>
                </c:pt>
                <c:pt idx="2107">
                  <c:v>669.77</c:v>
                </c:pt>
                <c:pt idx="2108">
                  <c:v>2450.77</c:v>
                </c:pt>
                <c:pt idx="2109">
                  <c:v>455.22</c:v>
                </c:pt>
                <c:pt idx="2110">
                  <c:v>193.77</c:v>
                </c:pt>
                <c:pt idx="2111">
                  <c:v>192.77</c:v>
                </c:pt>
                <c:pt idx="2112">
                  <c:v>3200.06</c:v>
                </c:pt>
                <c:pt idx="2113">
                  <c:v>179.77</c:v>
                </c:pt>
                <c:pt idx="2114">
                  <c:v>703.77</c:v>
                </c:pt>
                <c:pt idx="2115">
                  <c:v>2152.77</c:v>
                </c:pt>
                <c:pt idx="2116">
                  <c:v>734.77</c:v>
                </c:pt>
                <c:pt idx="2117">
                  <c:v>3504.77</c:v>
                </c:pt>
                <c:pt idx="2118">
                  <c:v>111.77</c:v>
                </c:pt>
                <c:pt idx="2119">
                  <c:v>190.77</c:v>
                </c:pt>
                <c:pt idx="2120">
                  <c:v>218.77</c:v>
                </c:pt>
                <c:pt idx="2121">
                  <c:v>388.77</c:v>
                </c:pt>
                <c:pt idx="2122">
                  <c:v>951.77</c:v>
                </c:pt>
                <c:pt idx="2123">
                  <c:v>2053.77</c:v>
                </c:pt>
                <c:pt idx="2124">
                  <c:v>226.77</c:v>
                </c:pt>
                <c:pt idx="2125">
                  <c:v>2390.77</c:v>
                </c:pt>
                <c:pt idx="2126">
                  <c:v>6111.77</c:v>
                </c:pt>
                <c:pt idx="2127">
                  <c:v>4049.77</c:v>
                </c:pt>
                <c:pt idx="2128">
                  <c:v>324.77</c:v>
                </c:pt>
                <c:pt idx="2129">
                  <c:v>1883.77</c:v>
                </c:pt>
                <c:pt idx="2130">
                  <c:v>1972.77</c:v>
                </c:pt>
                <c:pt idx="2131">
                  <c:v>746.77</c:v>
                </c:pt>
                <c:pt idx="2132">
                  <c:v>1213.77</c:v>
                </c:pt>
                <c:pt idx="2133">
                  <c:v>1851.77</c:v>
                </c:pt>
                <c:pt idx="2134">
                  <c:v>2041.77</c:v>
                </c:pt>
                <c:pt idx="2135">
                  <c:v>198.77</c:v>
                </c:pt>
                <c:pt idx="2136">
                  <c:v>1503.77</c:v>
                </c:pt>
                <c:pt idx="2137">
                  <c:v>312.27999999999997</c:v>
                </c:pt>
                <c:pt idx="2138">
                  <c:v>3586.77</c:v>
                </c:pt>
                <c:pt idx="2139">
                  <c:v>2579.77</c:v>
                </c:pt>
                <c:pt idx="2140">
                  <c:v>46.77</c:v>
                </c:pt>
                <c:pt idx="2141">
                  <c:v>668.77</c:v>
                </c:pt>
                <c:pt idx="2142">
                  <c:v>2721.77</c:v>
                </c:pt>
                <c:pt idx="2143">
                  <c:v>5349.77</c:v>
                </c:pt>
                <c:pt idx="2144">
                  <c:v>9525.77</c:v>
                </c:pt>
                <c:pt idx="2145">
                  <c:v>109.77</c:v>
                </c:pt>
                <c:pt idx="2146">
                  <c:v>324.02999999999997</c:v>
                </c:pt>
                <c:pt idx="2147">
                  <c:v>1532.77</c:v>
                </c:pt>
                <c:pt idx="2148">
                  <c:v>6025.77</c:v>
                </c:pt>
                <c:pt idx="2149">
                  <c:v>220.79</c:v>
                </c:pt>
                <c:pt idx="2150">
                  <c:v>257.77</c:v>
                </c:pt>
                <c:pt idx="2151">
                  <c:v>4071.77</c:v>
                </c:pt>
                <c:pt idx="2152">
                  <c:v>239.77</c:v>
                </c:pt>
                <c:pt idx="2153">
                  <c:v>3808.77</c:v>
                </c:pt>
                <c:pt idx="2154">
                  <c:v>5671.77</c:v>
                </c:pt>
                <c:pt idx="2155">
                  <c:v>356.77</c:v>
                </c:pt>
                <c:pt idx="2156">
                  <c:v>1339.77</c:v>
                </c:pt>
                <c:pt idx="2157">
                  <c:v>962.77</c:v>
                </c:pt>
                <c:pt idx="2158">
                  <c:v>3457.77</c:v>
                </c:pt>
                <c:pt idx="2159">
                  <c:v>2696.77</c:v>
                </c:pt>
                <c:pt idx="2160">
                  <c:v>4431.7700000000004</c:v>
                </c:pt>
                <c:pt idx="2161">
                  <c:v>316.77</c:v>
                </c:pt>
                <c:pt idx="2162">
                  <c:v>654.77</c:v>
                </c:pt>
                <c:pt idx="2163">
                  <c:v>1472.77</c:v>
                </c:pt>
                <c:pt idx="2164">
                  <c:v>2000.77</c:v>
                </c:pt>
                <c:pt idx="2165">
                  <c:v>1074.77</c:v>
                </c:pt>
                <c:pt idx="2166">
                  <c:v>8500.77</c:v>
                </c:pt>
                <c:pt idx="2167">
                  <c:v>650.77</c:v>
                </c:pt>
                <c:pt idx="2168">
                  <c:v>1673.77</c:v>
                </c:pt>
                <c:pt idx="2169">
                  <c:v>3492.77</c:v>
                </c:pt>
                <c:pt idx="2170">
                  <c:v>281.77</c:v>
                </c:pt>
                <c:pt idx="2171">
                  <c:v>1943.77</c:v>
                </c:pt>
                <c:pt idx="2172">
                  <c:v>5124.7700000000004</c:v>
                </c:pt>
                <c:pt idx="2173">
                  <c:v>1552.77</c:v>
                </c:pt>
                <c:pt idx="2174">
                  <c:v>6512.77</c:v>
                </c:pt>
                <c:pt idx="2175">
                  <c:v>183</c:v>
                </c:pt>
                <c:pt idx="2176">
                  <c:v>357.77</c:v>
                </c:pt>
                <c:pt idx="2177">
                  <c:v>3326.77</c:v>
                </c:pt>
                <c:pt idx="2178">
                  <c:v>1275.77</c:v>
                </c:pt>
                <c:pt idx="2179">
                  <c:v>3356.77</c:v>
                </c:pt>
                <c:pt idx="2180">
                  <c:v>1030.77</c:v>
                </c:pt>
                <c:pt idx="2181">
                  <c:v>1302.77</c:v>
                </c:pt>
                <c:pt idx="2182">
                  <c:v>2258.77</c:v>
                </c:pt>
                <c:pt idx="2183">
                  <c:v>117.77</c:v>
                </c:pt>
                <c:pt idx="2184">
                  <c:v>1257.77</c:v>
                </c:pt>
                <c:pt idx="2185">
                  <c:v>455.77</c:v>
                </c:pt>
                <c:pt idx="2186">
                  <c:v>46</c:v>
                </c:pt>
                <c:pt idx="2187">
                  <c:v>9191.77</c:v>
                </c:pt>
                <c:pt idx="2188">
                  <c:v>95.77</c:v>
                </c:pt>
                <c:pt idx="2189">
                  <c:v>570.77</c:v>
                </c:pt>
                <c:pt idx="2190">
                  <c:v>2045.77</c:v>
                </c:pt>
                <c:pt idx="2191">
                  <c:v>2228.77</c:v>
                </c:pt>
                <c:pt idx="2192">
                  <c:v>2305.77</c:v>
                </c:pt>
                <c:pt idx="2193">
                  <c:v>95.77</c:v>
                </c:pt>
                <c:pt idx="2194">
                  <c:v>1296.77</c:v>
                </c:pt>
                <c:pt idx="2195">
                  <c:v>119.77</c:v>
                </c:pt>
                <c:pt idx="2196">
                  <c:v>293.77</c:v>
                </c:pt>
                <c:pt idx="2197">
                  <c:v>1167.77</c:v>
                </c:pt>
                <c:pt idx="2198">
                  <c:v>4284.7700000000004</c:v>
                </c:pt>
                <c:pt idx="2199">
                  <c:v>5884.77</c:v>
                </c:pt>
                <c:pt idx="2200">
                  <c:v>510.77</c:v>
                </c:pt>
                <c:pt idx="2201">
                  <c:v>1277.77</c:v>
                </c:pt>
                <c:pt idx="2202">
                  <c:v>1933.77</c:v>
                </c:pt>
                <c:pt idx="2203">
                  <c:v>212.77</c:v>
                </c:pt>
                <c:pt idx="2204">
                  <c:v>238.77</c:v>
                </c:pt>
                <c:pt idx="2205">
                  <c:v>2082.77</c:v>
                </c:pt>
                <c:pt idx="2206">
                  <c:v>2122.77</c:v>
                </c:pt>
                <c:pt idx="2207">
                  <c:v>3575.77</c:v>
                </c:pt>
                <c:pt idx="2208">
                  <c:v>144.77000000000001</c:v>
                </c:pt>
                <c:pt idx="2209">
                  <c:v>3164.77</c:v>
                </c:pt>
                <c:pt idx="2210">
                  <c:v>5609.77</c:v>
                </c:pt>
                <c:pt idx="2211">
                  <c:v>1980.77</c:v>
                </c:pt>
                <c:pt idx="2212">
                  <c:v>302.77</c:v>
                </c:pt>
                <c:pt idx="2213">
                  <c:v>951.77</c:v>
                </c:pt>
                <c:pt idx="2214">
                  <c:v>5240.7700000000004</c:v>
                </c:pt>
                <c:pt idx="2215">
                  <c:v>906.77</c:v>
                </c:pt>
                <c:pt idx="2216">
                  <c:v>1245.77</c:v>
                </c:pt>
                <c:pt idx="2217">
                  <c:v>3530.77</c:v>
                </c:pt>
                <c:pt idx="2218">
                  <c:v>147.77000000000001</c:v>
                </c:pt>
                <c:pt idx="2219">
                  <c:v>259.77</c:v>
                </c:pt>
                <c:pt idx="2220">
                  <c:v>334.77</c:v>
                </c:pt>
                <c:pt idx="2221">
                  <c:v>478.77</c:v>
                </c:pt>
                <c:pt idx="2222">
                  <c:v>3346.77</c:v>
                </c:pt>
                <c:pt idx="2223">
                  <c:v>1192.77</c:v>
                </c:pt>
                <c:pt idx="2224">
                  <c:v>5021.7700000000004</c:v>
                </c:pt>
                <c:pt idx="2225">
                  <c:v>7288.77</c:v>
                </c:pt>
                <c:pt idx="2226">
                  <c:v>237.77</c:v>
                </c:pt>
                <c:pt idx="2227">
                  <c:v>945.77</c:v>
                </c:pt>
                <c:pt idx="2228">
                  <c:v>7168.77</c:v>
                </c:pt>
                <c:pt idx="2229">
                  <c:v>88.77</c:v>
                </c:pt>
                <c:pt idx="2230">
                  <c:v>420.77</c:v>
                </c:pt>
                <c:pt idx="2231">
                  <c:v>2347.77</c:v>
                </c:pt>
                <c:pt idx="2232">
                  <c:v>740.77</c:v>
                </c:pt>
                <c:pt idx="2233">
                  <c:v>185.77</c:v>
                </c:pt>
                <c:pt idx="2234">
                  <c:v>904.77</c:v>
                </c:pt>
                <c:pt idx="2235">
                  <c:v>263.77</c:v>
                </c:pt>
                <c:pt idx="2236">
                  <c:v>794.77</c:v>
                </c:pt>
                <c:pt idx="2237">
                  <c:v>5095.7700000000004</c:v>
                </c:pt>
                <c:pt idx="2238">
                  <c:v>273.77</c:v>
                </c:pt>
                <c:pt idx="2239">
                  <c:v>428.77</c:v>
                </c:pt>
                <c:pt idx="2240">
                  <c:v>888.77</c:v>
                </c:pt>
                <c:pt idx="2241">
                  <c:v>1601.77</c:v>
                </c:pt>
                <c:pt idx="2242">
                  <c:v>1897.77</c:v>
                </c:pt>
                <c:pt idx="2243">
                  <c:v>2794.77</c:v>
                </c:pt>
                <c:pt idx="2244">
                  <c:v>181.77</c:v>
                </c:pt>
                <c:pt idx="2245">
                  <c:v>4148.7700000000004</c:v>
                </c:pt>
                <c:pt idx="2246">
                  <c:v>10839.77</c:v>
                </c:pt>
                <c:pt idx="2247">
                  <c:v>333.77</c:v>
                </c:pt>
                <c:pt idx="2248">
                  <c:v>1193.77</c:v>
                </c:pt>
                <c:pt idx="2249">
                  <c:v>3270.77</c:v>
                </c:pt>
                <c:pt idx="2250">
                  <c:v>1347.77</c:v>
                </c:pt>
                <c:pt idx="2251">
                  <c:v>179.77</c:v>
                </c:pt>
                <c:pt idx="2252">
                  <c:v>4670.7700000000004</c:v>
                </c:pt>
                <c:pt idx="2253">
                  <c:v>575.77</c:v>
                </c:pt>
                <c:pt idx="2254">
                  <c:v>329.77</c:v>
                </c:pt>
                <c:pt idx="2255">
                  <c:v>545.77</c:v>
                </c:pt>
                <c:pt idx="2256">
                  <c:v>680.77</c:v>
                </c:pt>
                <c:pt idx="2257">
                  <c:v>876.77</c:v>
                </c:pt>
                <c:pt idx="2258">
                  <c:v>1766.77</c:v>
                </c:pt>
                <c:pt idx="2259">
                  <c:v>1454.77</c:v>
                </c:pt>
                <c:pt idx="2260">
                  <c:v>2278.77</c:v>
                </c:pt>
                <c:pt idx="2261">
                  <c:v>303.77</c:v>
                </c:pt>
                <c:pt idx="2262">
                  <c:v>460.77</c:v>
                </c:pt>
                <c:pt idx="2263">
                  <c:v>2928.77</c:v>
                </c:pt>
                <c:pt idx="2264">
                  <c:v>4433.7700000000004</c:v>
                </c:pt>
                <c:pt idx="2265">
                  <c:v>929.77</c:v>
                </c:pt>
                <c:pt idx="2266">
                  <c:v>5488.77</c:v>
                </c:pt>
                <c:pt idx="2267">
                  <c:v>493.77</c:v>
                </c:pt>
                <c:pt idx="2268">
                  <c:v>1047.77</c:v>
                </c:pt>
                <c:pt idx="2269">
                  <c:v>1254.77</c:v>
                </c:pt>
                <c:pt idx="2270">
                  <c:v>1954.77</c:v>
                </c:pt>
                <c:pt idx="2271">
                  <c:v>219.77</c:v>
                </c:pt>
                <c:pt idx="2272">
                  <c:v>244.77</c:v>
                </c:pt>
                <c:pt idx="2273">
                  <c:v>919.77</c:v>
                </c:pt>
                <c:pt idx="2274">
                  <c:v>1100.77</c:v>
                </c:pt>
                <c:pt idx="2275">
                  <c:v>1477.77</c:v>
                </c:pt>
                <c:pt idx="2276">
                  <c:v>3278.77</c:v>
                </c:pt>
                <c:pt idx="2277">
                  <c:v>3928.77</c:v>
                </c:pt>
                <c:pt idx="2278">
                  <c:v>143.77000000000001</c:v>
                </c:pt>
                <c:pt idx="2279">
                  <c:v>1344.77</c:v>
                </c:pt>
                <c:pt idx="2280">
                  <c:v>1545.77</c:v>
                </c:pt>
                <c:pt idx="2281">
                  <c:v>2713.77</c:v>
                </c:pt>
                <c:pt idx="2282">
                  <c:v>6167.77</c:v>
                </c:pt>
                <c:pt idx="2283">
                  <c:v>107.28</c:v>
                </c:pt>
                <c:pt idx="2284">
                  <c:v>643.77</c:v>
                </c:pt>
                <c:pt idx="2285">
                  <c:v>1711.77</c:v>
                </c:pt>
                <c:pt idx="2286">
                  <c:v>2315.77</c:v>
                </c:pt>
                <c:pt idx="2287">
                  <c:v>183</c:v>
                </c:pt>
                <c:pt idx="2288">
                  <c:v>336.77</c:v>
                </c:pt>
                <c:pt idx="2289">
                  <c:v>349.77</c:v>
                </c:pt>
                <c:pt idx="2290">
                  <c:v>1025.77</c:v>
                </c:pt>
                <c:pt idx="2291">
                  <c:v>1861.77</c:v>
                </c:pt>
                <c:pt idx="2292">
                  <c:v>254.77</c:v>
                </c:pt>
                <c:pt idx="2293">
                  <c:v>1809.77</c:v>
                </c:pt>
                <c:pt idx="2294">
                  <c:v>304.77</c:v>
                </c:pt>
                <c:pt idx="2295">
                  <c:v>457.77</c:v>
                </c:pt>
                <c:pt idx="2296">
                  <c:v>963.77</c:v>
                </c:pt>
                <c:pt idx="2297">
                  <c:v>3483.77</c:v>
                </c:pt>
                <c:pt idx="2298">
                  <c:v>5005.7700000000004</c:v>
                </c:pt>
                <c:pt idx="2299">
                  <c:v>6213.77</c:v>
                </c:pt>
                <c:pt idx="2300">
                  <c:v>7834.77</c:v>
                </c:pt>
                <c:pt idx="2301">
                  <c:v>12541.77</c:v>
                </c:pt>
                <c:pt idx="2302">
                  <c:v>64.56</c:v>
                </c:pt>
                <c:pt idx="2303">
                  <c:v>113</c:v>
                </c:pt>
                <c:pt idx="2304">
                  <c:v>9245.77</c:v>
                </c:pt>
                <c:pt idx="2305">
                  <c:v>9245.77</c:v>
                </c:pt>
                <c:pt idx="2306">
                  <c:v>2512.77</c:v>
                </c:pt>
                <c:pt idx="2307">
                  <c:v>445.77</c:v>
                </c:pt>
                <c:pt idx="2308">
                  <c:v>1713.77</c:v>
                </c:pt>
                <c:pt idx="2309">
                  <c:v>3377.77</c:v>
                </c:pt>
                <c:pt idx="2310">
                  <c:v>4752.7700000000004</c:v>
                </c:pt>
                <c:pt idx="2311">
                  <c:v>29.77</c:v>
                </c:pt>
                <c:pt idx="2312">
                  <c:v>50.31</c:v>
                </c:pt>
                <c:pt idx="2313">
                  <c:v>349.77</c:v>
                </c:pt>
                <c:pt idx="2314">
                  <c:v>1471.77</c:v>
                </c:pt>
                <c:pt idx="2315">
                  <c:v>1742.77</c:v>
                </c:pt>
                <c:pt idx="2316">
                  <c:v>9</c:v>
                </c:pt>
                <c:pt idx="2317">
                  <c:v>804.77</c:v>
                </c:pt>
                <c:pt idx="2318">
                  <c:v>5129.7700000000004</c:v>
                </c:pt>
                <c:pt idx="2319">
                  <c:v>139.84</c:v>
                </c:pt>
                <c:pt idx="2320">
                  <c:v>6388.77</c:v>
                </c:pt>
                <c:pt idx="2321">
                  <c:v>7995.77</c:v>
                </c:pt>
                <c:pt idx="2322">
                  <c:v>364.77</c:v>
                </c:pt>
                <c:pt idx="2323">
                  <c:v>461.77</c:v>
                </c:pt>
                <c:pt idx="2324">
                  <c:v>778.77</c:v>
                </c:pt>
                <c:pt idx="2325">
                  <c:v>5743.77</c:v>
                </c:pt>
                <c:pt idx="2326">
                  <c:v>218.77</c:v>
                </c:pt>
                <c:pt idx="2327">
                  <c:v>5329.77</c:v>
                </c:pt>
                <c:pt idx="2328">
                  <c:v>833.77</c:v>
                </c:pt>
                <c:pt idx="2329">
                  <c:v>5630.77</c:v>
                </c:pt>
                <c:pt idx="2330">
                  <c:v>2047.77</c:v>
                </c:pt>
                <c:pt idx="2331">
                  <c:v>5002.7700000000004</c:v>
                </c:pt>
                <c:pt idx="2332">
                  <c:v>893.77</c:v>
                </c:pt>
                <c:pt idx="2333">
                  <c:v>6941.77</c:v>
                </c:pt>
                <c:pt idx="2334">
                  <c:v>357.77</c:v>
                </c:pt>
                <c:pt idx="2335">
                  <c:v>855.77</c:v>
                </c:pt>
                <c:pt idx="2336">
                  <c:v>247.77</c:v>
                </c:pt>
                <c:pt idx="2337">
                  <c:v>414.77</c:v>
                </c:pt>
                <c:pt idx="2338">
                  <c:v>37.770000000000003</c:v>
                </c:pt>
                <c:pt idx="2339">
                  <c:v>107.77</c:v>
                </c:pt>
                <c:pt idx="2340">
                  <c:v>2529.77</c:v>
                </c:pt>
                <c:pt idx="2341">
                  <c:v>27.86</c:v>
                </c:pt>
                <c:pt idx="2342">
                  <c:v>41.77</c:v>
                </c:pt>
                <c:pt idx="2343">
                  <c:v>319.77</c:v>
                </c:pt>
                <c:pt idx="2344">
                  <c:v>2881.77</c:v>
                </c:pt>
                <c:pt idx="2345">
                  <c:v>3754.77</c:v>
                </c:pt>
                <c:pt idx="2346">
                  <c:v>90.77</c:v>
                </c:pt>
                <c:pt idx="2347">
                  <c:v>4270.7700000000004</c:v>
                </c:pt>
                <c:pt idx="2348">
                  <c:v>5299.77</c:v>
                </c:pt>
                <c:pt idx="2349">
                  <c:v>358.77</c:v>
                </c:pt>
                <c:pt idx="2350">
                  <c:v>842.77</c:v>
                </c:pt>
                <c:pt idx="2351">
                  <c:v>3510.77</c:v>
                </c:pt>
                <c:pt idx="2352">
                  <c:v>202.77</c:v>
                </c:pt>
                <c:pt idx="2353">
                  <c:v>709.77</c:v>
                </c:pt>
                <c:pt idx="2354">
                  <c:v>860.77</c:v>
                </c:pt>
                <c:pt idx="2355">
                  <c:v>1624.77</c:v>
                </c:pt>
                <c:pt idx="2356">
                  <c:v>4144.7700000000004</c:v>
                </c:pt>
                <c:pt idx="2357">
                  <c:v>1408.77</c:v>
                </c:pt>
                <c:pt idx="2358">
                  <c:v>2339.77</c:v>
                </c:pt>
                <c:pt idx="2359">
                  <c:v>2621.77</c:v>
                </c:pt>
                <c:pt idx="2360">
                  <c:v>187.77</c:v>
                </c:pt>
                <c:pt idx="2361">
                  <c:v>244.77</c:v>
                </c:pt>
                <c:pt idx="2362">
                  <c:v>605.77</c:v>
                </c:pt>
                <c:pt idx="2363">
                  <c:v>1644.77</c:v>
                </c:pt>
                <c:pt idx="2364">
                  <c:v>2198.77</c:v>
                </c:pt>
                <c:pt idx="2365">
                  <c:v>2345.77</c:v>
                </c:pt>
                <c:pt idx="2366">
                  <c:v>206.77</c:v>
                </c:pt>
                <c:pt idx="2367">
                  <c:v>322.77</c:v>
                </c:pt>
                <c:pt idx="2368">
                  <c:v>424.77</c:v>
                </c:pt>
                <c:pt idx="2369">
                  <c:v>5518.77</c:v>
                </c:pt>
                <c:pt idx="2370">
                  <c:v>87.77</c:v>
                </c:pt>
                <c:pt idx="2371">
                  <c:v>2804.77</c:v>
                </c:pt>
                <c:pt idx="2372">
                  <c:v>621.77</c:v>
                </c:pt>
                <c:pt idx="2373">
                  <c:v>818.77</c:v>
                </c:pt>
                <c:pt idx="2374">
                  <c:v>1644.77</c:v>
                </c:pt>
                <c:pt idx="2375">
                  <c:v>3179.76</c:v>
                </c:pt>
                <c:pt idx="2376">
                  <c:v>5364.77</c:v>
                </c:pt>
                <c:pt idx="2377">
                  <c:v>921.77</c:v>
                </c:pt>
                <c:pt idx="2378">
                  <c:v>2214.77</c:v>
                </c:pt>
                <c:pt idx="2379">
                  <c:v>5004.7700000000004</c:v>
                </c:pt>
                <c:pt idx="2380">
                  <c:v>74.77</c:v>
                </c:pt>
                <c:pt idx="2381">
                  <c:v>468.77</c:v>
                </c:pt>
                <c:pt idx="2382">
                  <c:v>2999.77</c:v>
                </c:pt>
                <c:pt idx="2383">
                  <c:v>1217.77</c:v>
                </c:pt>
                <c:pt idx="2384">
                  <c:v>101.79</c:v>
                </c:pt>
                <c:pt idx="2385">
                  <c:v>754.77</c:v>
                </c:pt>
                <c:pt idx="2386">
                  <c:v>1772.77</c:v>
                </c:pt>
                <c:pt idx="2387">
                  <c:v>103.77</c:v>
                </c:pt>
                <c:pt idx="2388">
                  <c:v>462.77</c:v>
                </c:pt>
                <c:pt idx="2389">
                  <c:v>12.99</c:v>
                </c:pt>
                <c:pt idx="2390">
                  <c:v>2925.77</c:v>
                </c:pt>
                <c:pt idx="2391">
                  <c:v>26.42</c:v>
                </c:pt>
                <c:pt idx="2392">
                  <c:v>1040.77</c:v>
                </c:pt>
                <c:pt idx="2393">
                  <c:v>205.77</c:v>
                </c:pt>
                <c:pt idx="2394">
                  <c:v>549.77</c:v>
                </c:pt>
                <c:pt idx="2395">
                  <c:v>1079.77</c:v>
                </c:pt>
                <c:pt idx="2396">
                  <c:v>44.77</c:v>
                </c:pt>
                <c:pt idx="2397">
                  <c:v>530.77</c:v>
                </c:pt>
                <c:pt idx="2398">
                  <c:v>1327.77</c:v>
                </c:pt>
                <c:pt idx="2399">
                  <c:v>1774.77</c:v>
                </c:pt>
                <c:pt idx="2400">
                  <c:v>2147483618.77</c:v>
                </c:pt>
                <c:pt idx="2401">
                  <c:v>895.77</c:v>
                </c:pt>
                <c:pt idx="2402">
                  <c:v>970.77</c:v>
                </c:pt>
                <c:pt idx="2403">
                  <c:v>767.77</c:v>
                </c:pt>
                <c:pt idx="2404">
                  <c:v>1236.77</c:v>
                </c:pt>
                <c:pt idx="2405">
                  <c:v>2003.77</c:v>
                </c:pt>
                <c:pt idx="2406">
                  <c:v>9917.77</c:v>
                </c:pt>
                <c:pt idx="2407">
                  <c:v>1264.77</c:v>
                </c:pt>
                <c:pt idx="2408">
                  <c:v>152</c:v>
                </c:pt>
                <c:pt idx="2409">
                  <c:v>202.8</c:v>
                </c:pt>
                <c:pt idx="2410">
                  <c:v>204.77</c:v>
                </c:pt>
                <c:pt idx="2411">
                  <c:v>632.77</c:v>
                </c:pt>
                <c:pt idx="2412">
                  <c:v>11519.77</c:v>
                </c:pt>
                <c:pt idx="2413">
                  <c:v>2260.77</c:v>
                </c:pt>
                <c:pt idx="2414">
                  <c:v>2313.77</c:v>
                </c:pt>
                <c:pt idx="2415">
                  <c:v>167.77</c:v>
                </c:pt>
                <c:pt idx="2416">
                  <c:v>303.77</c:v>
                </c:pt>
                <c:pt idx="2417">
                  <c:v>1660.77</c:v>
                </c:pt>
                <c:pt idx="2418">
                  <c:v>3796.77</c:v>
                </c:pt>
                <c:pt idx="2419">
                  <c:v>756.77</c:v>
                </c:pt>
                <c:pt idx="2420">
                  <c:v>858.77</c:v>
                </c:pt>
                <c:pt idx="2421">
                  <c:v>362.77</c:v>
                </c:pt>
                <c:pt idx="2422">
                  <c:v>1220.77</c:v>
                </c:pt>
                <c:pt idx="2423">
                  <c:v>18.82</c:v>
                </c:pt>
                <c:pt idx="2424">
                  <c:v>595.77</c:v>
                </c:pt>
                <c:pt idx="2425">
                  <c:v>2527.77</c:v>
                </c:pt>
                <c:pt idx="2426">
                  <c:v>3564.77</c:v>
                </c:pt>
                <c:pt idx="2427">
                  <c:v>7667.77</c:v>
                </c:pt>
                <c:pt idx="2428">
                  <c:v>301.77</c:v>
                </c:pt>
                <c:pt idx="2429">
                  <c:v>455.77</c:v>
                </c:pt>
                <c:pt idx="2430">
                  <c:v>60.77</c:v>
                </c:pt>
                <c:pt idx="2431">
                  <c:v>554.77</c:v>
                </c:pt>
                <c:pt idx="2432">
                  <c:v>7033.77</c:v>
                </c:pt>
                <c:pt idx="2433">
                  <c:v>440.77</c:v>
                </c:pt>
                <c:pt idx="2434">
                  <c:v>7</c:v>
                </c:pt>
                <c:pt idx="2435">
                  <c:v>1515.77</c:v>
                </c:pt>
                <c:pt idx="2436">
                  <c:v>7082.77</c:v>
                </c:pt>
                <c:pt idx="2437">
                  <c:v>1669.77</c:v>
                </c:pt>
                <c:pt idx="2438">
                  <c:v>5706.77</c:v>
                </c:pt>
                <c:pt idx="2439">
                  <c:v>425.77</c:v>
                </c:pt>
                <c:pt idx="2440">
                  <c:v>513.77</c:v>
                </c:pt>
                <c:pt idx="2441">
                  <c:v>1468.77</c:v>
                </c:pt>
                <c:pt idx="2442">
                  <c:v>5144.7700000000004</c:v>
                </c:pt>
                <c:pt idx="2443">
                  <c:v>67.28</c:v>
                </c:pt>
                <c:pt idx="2444">
                  <c:v>100.77</c:v>
                </c:pt>
                <c:pt idx="2445">
                  <c:v>858.77</c:v>
                </c:pt>
                <c:pt idx="2446">
                  <c:v>2832.77</c:v>
                </c:pt>
                <c:pt idx="2447">
                  <c:v>2953.77</c:v>
                </c:pt>
                <c:pt idx="2448">
                  <c:v>2726.77</c:v>
                </c:pt>
                <c:pt idx="2449">
                  <c:v>4472.7700000000004</c:v>
                </c:pt>
                <c:pt idx="2450">
                  <c:v>15</c:v>
                </c:pt>
                <c:pt idx="2451">
                  <c:v>582.77</c:v>
                </c:pt>
                <c:pt idx="2452">
                  <c:v>3855.77</c:v>
                </c:pt>
                <c:pt idx="2453">
                  <c:v>1191.77</c:v>
                </c:pt>
                <c:pt idx="2454">
                  <c:v>35.74</c:v>
                </c:pt>
                <c:pt idx="2455">
                  <c:v>1382.77</c:v>
                </c:pt>
                <c:pt idx="2456">
                  <c:v>3026.77</c:v>
                </c:pt>
                <c:pt idx="2457">
                  <c:v>5894.77</c:v>
                </c:pt>
                <c:pt idx="2458">
                  <c:v>155.77000000000001</c:v>
                </c:pt>
                <c:pt idx="2459">
                  <c:v>380.77</c:v>
                </c:pt>
                <c:pt idx="2460">
                  <c:v>2016.77</c:v>
                </c:pt>
                <c:pt idx="2461">
                  <c:v>374.77</c:v>
                </c:pt>
                <c:pt idx="2462">
                  <c:v>298.77</c:v>
                </c:pt>
                <c:pt idx="2463">
                  <c:v>5783.77</c:v>
                </c:pt>
                <c:pt idx="2464">
                  <c:v>52.28</c:v>
                </c:pt>
                <c:pt idx="2465">
                  <c:v>88</c:v>
                </c:pt>
                <c:pt idx="2466">
                  <c:v>625.77</c:v>
                </c:pt>
                <c:pt idx="2467">
                  <c:v>46.74</c:v>
                </c:pt>
                <c:pt idx="2468">
                  <c:v>510.77</c:v>
                </c:pt>
                <c:pt idx="2469">
                  <c:v>337.77</c:v>
                </c:pt>
                <c:pt idx="2470">
                  <c:v>366.77</c:v>
                </c:pt>
                <c:pt idx="2471">
                  <c:v>692.77</c:v>
                </c:pt>
                <c:pt idx="2472">
                  <c:v>8682.77</c:v>
                </c:pt>
                <c:pt idx="2473">
                  <c:v>2660.77</c:v>
                </c:pt>
                <c:pt idx="2474">
                  <c:v>2883.77</c:v>
                </c:pt>
                <c:pt idx="2475">
                  <c:v>3994.77</c:v>
                </c:pt>
                <c:pt idx="2476">
                  <c:v>70.77</c:v>
                </c:pt>
                <c:pt idx="2477">
                  <c:v>174.77</c:v>
                </c:pt>
                <c:pt idx="2478">
                  <c:v>687.77</c:v>
                </c:pt>
                <c:pt idx="2479">
                  <c:v>2664.77</c:v>
                </c:pt>
                <c:pt idx="2480">
                  <c:v>943.77</c:v>
                </c:pt>
                <c:pt idx="2481">
                  <c:v>9185.77</c:v>
                </c:pt>
                <c:pt idx="2482">
                  <c:v>130.77000000000001</c:v>
                </c:pt>
                <c:pt idx="2483">
                  <c:v>431.77</c:v>
                </c:pt>
                <c:pt idx="2484">
                  <c:v>3116.77</c:v>
                </c:pt>
                <c:pt idx="2485">
                  <c:v>214.77</c:v>
                </c:pt>
                <c:pt idx="2486">
                  <c:v>371.77</c:v>
                </c:pt>
                <c:pt idx="2487">
                  <c:v>1176.77</c:v>
                </c:pt>
                <c:pt idx="2488">
                  <c:v>2463.77</c:v>
                </c:pt>
                <c:pt idx="2489">
                  <c:v>656.77</c:v>
                </c:pt>
                <c:pt idx="2490">
                  <c:v>472.77</c:v>
                </c:pt>
                <c:pt idx="2491">
                  <c:v>777.77</c:v>
                </c:pt>
                <c:pt idx="2492">
                  <c:v>1124.77</c:v>
                </c:pt>
                <c:pt idx="2493">
                  <c:v>1990.77</c:v>
                </c:pt>
                <c:pt idx="2494">
                  <c:v>6181.77</c:v>
                </c:pt>
                <c:pt idx="2495">
                  <c:v>9955.77</c:v>
                </c:pt>
                <c:pt idx="2496">
                  <c:v>244.77</c:v>
                </c:pt>
                <c:pt idx="2497">
                  <c:v>757.77</c:v>
                </c:pt>
                <c:pt idx="2498">
                  <c:v>6107.77</c:v>
                </c:pt>
                <c:pt idx="2499">
                  <c:v>950.77</c:v>
                </c:pt>
                <c:pt idx="2500">
                  <c:v>9607.77</c:v>
                </c:pt>
                <c:pt idx="2501">
                  <c:v>135.77000000000001</c:v>
                </c:pt>
                <c:pt idx="2502">
                  <c:v>160.84</c:v>
                </c:pt>
                <c:pt idx="2503">
                  <c:v>473.77</c:v>
                </c:pt>
                <c:pt idx="2504">
                  <c:v>698.77</c:v>
                </c:pt>
                <c:pt idx="2505">
                  <c:v>716.77</c:v>
                </c:pt>
                <c:pt idx="2506">
                  <c:v>1869.77</c:v>
                </c:pt>
                <c:pt idx="2507">
                  <c:v>468.77</c:v>
                </c:pt>
                <c:pt idx="2508">
                  <c:v>1016.77</c:v>
                </c:pt>
                <c:pt idx="2509">
                  <c:v>1129.77</c:v>
                </c:pt>
                <c:pt idx="2510">
                  <c:v>3874.77</c:v>
                </c:pt>
                <c:pt idx="2511">
                  <c:v>3934.77</c:v>
                </c:pt>
                <c:pt idx="2512">
                  <c:v>18.82</c:v>
                </c:pt>
                <c:pt idx="2513">
                  <c:v>720.77</c:v>
                </c:pt>
                <c:pt idx="2514">
                  <c:v>886.77</c:v>
                </c:pt>
                <c:pt idx="2515">
                  <c:v>436.77</c:v>
                </c:pt>
                <c:pt idx="2516">
                  <c:v>1984.77</c:v>
                </c:pt>
                <c:pt idx="2517">
                  <c:v>2575.77</c:v>
                </c:pt>
                <c:pt idx="2518">
                  <c:v>175.77</c:v>
                </c:pt>
                <c:pt idx="2519">
                  <c:v>1406.77</c:v>
                </c:pt>
                <c:pt idx="2520">
                  <c:v>159.77000000000001</c:v>
                </c:pt>
                <c:pt idx="2521">
                  <c:v>1850.77</c:v>
                </c:pt>
                <c:pt idx="2522">
                  <c:v>233.77</c:v>
                </c:pt>
                <c:pt idx="2523">
                  <c:v>10137.77</c:v>
                </c:pt>
                <c:pt idx="2524">
                  <c:v>10137.77</c:v>
                </c:pt>
                <c:pt idx="2525">
                  <c:v>335.77</c:v>
                </c:pt>
                <c:pt idx="2526">
                  <c:v>917.77</c:v>
                </c:pt>
                <c:pt idx="2527">
                  <c:v>8319.77</c:v>
                </c:pt>
                <c:pt idx="2528">
                  <c:v>3944.77</c:v>
                </c:pt>
                <c:pt idx="2529">
                  <c:v>325.77</c:v>
                </c:pt>
                <c:pt idx="2530">
                  <c:v>3991.77</c:v>
                </c:pt>
                <c:pt idx="2531">
                  <c:v>10263.77</c:v>
                </c:pt>
                <c:pt idx="2532">
                  <c:v>81.77</c:v>
                </c:pt>
                <c:pt idx="2533">
                  <c:v>1141.77</c:v>
                </c:pt>
                <c:pt idx="2534">
                  <c:v>407.77</c:v>
                </c:pt>
                <c:pt idx="2535">
                  <c:v>1054.77</c:v>
                </c:pt>
                <c:pt idx="2536">
                  <c:v>1255.77</c:v>
                </c:pt>
                <c:pt idx="2537">
                  <c:v>989.77</c:v>
                </c:pt>
                <c:pt idx="2538">
                  <c:v>1597.77</c:v>
                </c:pt>
                <c:pt idx="2539">
                  <c:v>6052.77</c:v>
                </c:pt>
                <c:pt idx="2540">
                  <c:v>183</c:v>
                </c:pt>
                <c:pt idx="2541">
                  <c:v>342.77</c:v>
                </c:pt>
                <c:pt idx="2542">
                  <c:v>2399.77</c:v>
                </c:pt>
                <c:pt idx="2543">
                  <c:v>3629.77</c:v>
                </c:pt>
                <c:pt idx="2544">
                  <c:v>832.77</c:v>
                </c:pt>
                <c:pt idx="2545">
                  <c:v>2217.77</c:v>
                </c:pt>
                <c:pt idx="2546">
                  <c:v>9339.77</c:v>
                </c:pt>
                <c:pt idx="2547">
                  <c:v>849.77</c:v>
                </c:pt>
                <c:pt idx="2548">
                  <c:v>335.77</c:v>
                </c:pt>
                <c:pt idx="2549">
                  <c:v>518.77</c:v>
                </c:pt>
                <c:pt idx="2550">
                  <c:v>279.77</c:v>
                </c:pt>
                <c:pt idx="2551">
                  <c:v>1235.77</c:v>
                </c:pt>
                <c:pt idx="2552">
                  <c:v>3383.77</c:v>
                </c:pt>
                <c:pt idx="2553">
                  <c:v>287.77</c:v>
                </c:pt>
                <c:pt idx="2554">
                  <c:v>6590.77</c:v>
                </c:pt>
                <c:pt idx="2555">
                  <c:v>1169.77</c:v>
                </c:pt>
                <c:pt idx="2556">
                  <c:v>1181.77</c:v>
                </c:pt>
                <c:pt idx="2557">
                  <c:v>559.77</c:v>
                </c:pt>
                <c:pt idx="2558">
                  <c:v>1053.77</c:v>
                </c:pt>
                <c:pt idx="2559">
                  <c:v>3316.77</c:v>
                </c:pt>
                <c:pt idx="2560">
                  <c:v>354.77</c:v>
                </c:pt>
                <c:pt idx="2561">
                  <c:v>871.77</c:v>
                </c:pt>
                <c:pt idx="2562">
                  <c:v>4163.7700000000004</c:v>
                </c:pt>
                <c:pt idx="2563">
                  <c:v>424.77</c:v>
                </c:pt>
                <c:pt idx="2564">
                  <c:v>486.77</c:v>
                </c:pt>
                <c:pt idx="2565">
                  <c:v>3477.77</c:v>
                </c:pt>
                <c:pt idx="2566">
                  <c:v>23.79</c:v>
                </c:pt>
                <c:pt idx="2567">
                  <c:v>179.77</c:v>
                </c:pt>
                <c:pt idx="2568">
                  <c:v>632.77</c:v>
                </c:pt>
                <c:pt idx="2569">
                  <c:v>1285.77</c:v>
                </c:pt>
                <c:pt idx="2570">
                  <c:v>2092.77</c:v>
                </c:pt>
                <c:pt idx="2571">
                  <c:v>61.77</c:v>
                </c:pt>
                <c:pt idx="2572">
                  <c:v>451.77</c:v>
                </c:pt>
                <c:pt idx="2573">
                  <c:v>11.12</c:v>
                </c:pt>
                <c:pt idx="2574">
                  <c:v>94.03</c:v>
                </c:pt>
                <c:pt idx="2575">
                  <c:v>183</c:v>
                </c:pt>
                <c:pt idx="2576">
                  <c:v>1117.77</c:v>
                </c:pt>
                <c:pt idx="2577">
                  <c:v>1411.77</c:v>
                </c:pt>
                <c:pt idx="2578">
                  <c:v>4374.7700000000004</c:v>
                </c:pt>
                <c:pt idx="2579">
                  <c:v>153.77000000000001</c:v>
                </c:pt>
                <c:pt idx="2580">
                  <c:v>232.77</c:v>
                </c:pt>
                <c:pt idx="2581">
                  <c:v>248.77</c:v>
                </c:pt>
                <c:pt idx="2582">
                  <c:v>6053.77</c:v>
                </c:pt>
                <c:pt idx="2583">
                  <c:v>604.77</c:v>
                </c:pt>
                <c:pt idx="2584">
                  <c:v>3080.77</c:v>
                </c:pt>
                <c:pt idx="2585">
                  <c:v>2919.77</c:v>
                </c:pt>
                <c:pt idx="2586">
                  <c:v>3896.77</c:v>
                </c:pt>
                <c:pt idx="2587">
                  <c:v>185.77</c:v>
                </c:pt>
                <c:pt idx="2588">
                  <c:v>3917.77</c:v>
                </c:pt>
                <c:pt idx="2589">
                  <c:v>381.77</c:v>
                </c:pt>
                <c:pt idx="2590">
                  <c:v>227.77</c:v>
                </c:pt>
                <c:pt idx="2591">
                  <c:v>419.77</c:v>
                </c:pt>
                <c:pt idx="2592">
                  <c:v>929.77</c:v>
                </c:pt>
                <c:pt idx="2593">
                  <c:v>1623.77</c:v>
                </c:pt>
                <c:pt idx="2594">
                  <c:v>190.77</c:v>
                </c:pt>
                <c:pt idx="2595">
                  <c:v>471.77</c:v>
                </c:pt>
                <c:pt idx="2596">
                  <c:v>531.77</c:v>
                </c:pt>
                <c:pt idx="2597">
                  <c:v>2239.77</c:v>
                </c:pt>
                <c:pt idx="2598">
                  <c:v>3053.77</c:v>
                </c:pt>
                <c:pt idx="2599">
                  <c:v>4913.7700000000004</c:v>
                </c:pt>
                <c:pt idx="2600">
                  <c:v>174.77</c:v>
                </c:pt>
                <c:pt idx="2601">
                  <c:v>823.77</c:v>
                </c:pt>
                <c:pt idx="2602">
                  <c:v>2157.77</c:v>
                </c:pt>
                <c:pt idx="2603">
                  <c:v>269.77</c:v>
                </c:pt>
                <c:pt idx="2604">
                  <c:v>4402.7700000000004</c:v>
                </c:pt>
                <c:pt idx="2605">
                  <c:v>913.77</c:v>
                </c:pt>
                <c:pt idx="2606">
                  <c:v>6613.77</c:v>
                </c:pt>
                <c:pt idx="2607">
                  <c:v>504.77</c:v>
                </c:pt>
                <c:pt idx="2608">
                  <c:v>3466.77</c:v>
                </c:pt>
                <c:pt idx="2609">
                  <c:v>770.77</c:v>
                </c:pt>
                <c:pt idx="2610">
                  <c:v>5821.77</c:v>
                </c:pt>
                <c:pt idx="2611">
                  <c:v>20.8</c:v>
                </c:pt>
                <c:pt idx="2612">
                  <c:v>235.77</c:v>
                </c:pt>
                <c:pt idx="2613">
                  <c:v>4508.7700000000004</c:v>
                </c:pt>
                <c:pt idx="2614">
                  <c:v>87.77</c:v>
                </c:pt>
                <c:pt idx="2615">
                  <c:v>260.77</c:v>
                </c:pt>
                <c:pt idx="2616">
                  <c:v>345.77</c:v>
                </c:pt>
                <c:pt idx="2617">
                  <c:v>3720.77</c:v>
                </c:pt>
                <c:pt idx="2618">
                  <c:v>183</c:v>
                </c:pt>
                <c:pt idx="2619">
                  <c:v>662.77</c:v>
                </c:pt>
                <c:pt idx="2620">
                  <c:v>838.77</c:v>
                </c:pt>
                <c:pt idx="2621">
                  <c:v>3</c:v>
                </c:pt>
                <c:pt idx="2622">
                  <c:v>700.77</c:v>
                </c:pt>
                <c:pt idx="2623">
                  <c:v>2273.77</c:v>
                </c:pt>
                <c:pt idx="2624">
                  <c:v>3536.77</c:v>
                </c:pt>
                <c:pt idx="2625">
                  <c:v>923.77</c:v>
                </c:pt>
                <c:pt idx="2626">
                  <c:v>2252.77</c:v>
                </c:pt>
                <c:pt idx="2627">
                  <c:v>3890.77</c:v>
                </c:pt>
                <c:pt idx="2628">
                  <c:v>4149.7700000000004</c:v>
                </c:pt>
                <c:pt idx="2629">
                  <c:v>8252.77</c:v>
                </c:pt>
                <c:pt idx="2630">
                  <c:v>430.77</c:v>
                </c:pt>
                <c:pt idx="2631">
                  <c:v>847.77</c:v>
                </c:pt>
                <c:pt idx="2632">
                  <c:v>5145.7700000000004</c:v>
                </c:pt>
                <c:pt idx="2633">
                  <c:v>123</c:v>
                </c:pt>
                <c:pt idx="2634">
                  <c:v>551.77</c:v>
                </c:pt>
                <c:pt idx="2635">
                  <c:v>758.77</c:v>
                </c:pt>
                <c:pt idx="2636">
                  <c:v>574.77</c:v>
                </c:pt>
                <c:pt idx="2637">
                  <c:v>1506.77</c:v>
                </c:pt>
                <c:pt idx="2638">
                  <c:v>6536.77</c:v>
                </c:pt>
                <c:pt idx="2639">
                  <c:v>4263.7700000000004</c:v>
                </c:pt>
                <c:pt idx="2640">
                  <c:v>5944.77</c:v>
                </c:pt>
                <c:pt idx="2641">
                  <c:v>3184.79</c:v>
                </c:pt>
                <c:pt idx="2642">
                  <c:v>16.86</c:v>
                </c:pt>
                <c:pt idx="2643">
                  <c:v>1176.77</c:v>
                </c:pt>
                <c:pt idx="2644">
                  <c:v>1176.77</c:v>
                </c:pt>
                <c:pt idx="2645">
                  <c:v>142</c:v>
                </c:pt>
                <c:pt idx="2646">
                  <c:v>183</c:v>
                </c:pt>
                <c:pt idx="2647">
                  <c:v>1378.77</c:v>
                </c:pt>
                <c:pt idx="2648">
                  <c:v>79.77</c:v>
                </c:pt>
                <c:pt idx="2649">
                  <c:v>420.77</c:v>
                </c:pt>
                <c:pt idx="2650">
                  <c:v>11.83</c:v>
                </c:pt>
                <c:pt idx="2651">
                  <c:v>378.77</c:v>
                </c:pt>
                <c:pt idx="2652">
                  <c:v>4868.7700000000004</c:v>
                </c:pt>
                <c:pt idx="2653">
                  <c:v>626.77</c:v>
                </c:pt>
                <c:pt idx="2654">
                  <c:v>948.77</c:v>
                </c:pt>
                <c:pt idx="2655">
                  <c:v>899.77</c:v>
                </c:pt>
                <c:pt idx="2656">
                  <c:v>3201.82</c:v>
                </c:pt>
                <c:pt idx="2657">
                  <c:v>400.77</c:v>
                </c:pt>
                <c:pt idx="2658">
                  <c:v>1651.77</c:v>
                </c:pt>
                <c:pt idx="2659">
                  <c:v>381.77</c:v>
                </c:pt>
                <c:pt idx="2660">
                  <c:v>1343.77</c:v>
                </c:pt>
                <c:pt idx="2661">
                  <c:v>2613.77</c:v>
                </c:pt>
                <c:pt idx="2662">
                  <c:v>6085.77</c:v>
                </c:pt>
                <c:pt idx="2663">
                  <c:v>40.770000000000003</c:v>
                </c:pt>
                <c:pt idx="2664">
                  <c:v>3630.77</c:v>
                </c:pt>
                <c:pt idx="2665">
                  <c:v>6410.77</c:v>
                </c:pt>
                <c:pt idx="2666">
                  <c:v>24.8</c:v>
                </c:pt>
                <c:pt idx="2667">
                  <c:v>6603.77</c:v>
                </c:pt>
                <c:pt idx="2668">
                  <c:v>2007.77</c:v>
                </c:pt>
                <c:pt idx="2669">
                  <c:v>7057.77</c:v>
                </c:pt>
                <c:pt idx="2670">
                  <c:v>625.77</c:v>
                </c:pt>
                <c:pt idx="2671">
                  <c:v>747.77</c:v>
                </c:pt>
                <c:pt idx="2672">
                  <c:v>172.77</c:v>
                </c:pt>
                <c:pt idx="2673">
                  <c:v>1009.77</c:v>
                </c:pt>
                <c:pt idx="2674">
                  <c:v>1554.77</c:v>
                </c:pt>
                <c:pt idx="2675">
                  <c:v>152.81</c:v>
                </c:pt>
                <c:pt idx="2676">
                  <c:v>234.77</c:v>
                </c:pt>
                <c:pt idx="2677">
                  <c:v>60.77</c:v>
                </c:pt>
                <c:pt idx="2678">
                  <c:v>1279.77</c:v>
                </c:pt>
                <c:pt idx="2679">
                  <c:v>4257.7700000000004</c:v>
                </c:pt>
                <c:pt idx="2680">
                  <c:v>87.77</c:v>
                </c:pt>
                <c:pt idx="2681">
                  <c:v>5507.77</c:v>
                </c:pt>
                <c:pt idx="2682">
                  <c:v>5799.77</c:v>
                </c:pt>
                <c:pt idx="2683">
                  <c:v>144.77000000000001</c:v>
                </c:pt>
                <c:pt idx="2684">
                  <c:v>778.77</c:v>
                </c:pt>
                <c:pt idx="2685">
                  <c:v>1593.77</c:v>
                </c:pt>
                <c:pt idx="2686">
                  <c:v>185.77</c:v>
                </c:pt>
                <c:pt idx="2687">
                  <c:v>12</c:v>
                </c:pt>
                <c:pt idx="2688">
                  <c:v>2256.77</c:v>
                </c:pt>
                <c:pt idx="2689">
                  <c:v>5019.7700000000004</c:v>
                </c:pt>
                <c:pt idx="2690">
                  <c:v>95.77</c:v>
                </c:pt>
                <c:pt idx="2691">
                  <c:v>417.77</c:v>
                </c:pt>
                <c:pt idx="2692">
                  <c:v>657.77</c:v>
                </c:pt>
                <c:pt idx="2693">
                  <c:v>540.77</c:v>
                </c:pt>
                <c:pt idx="2694">
                  <c:v>146.77000000000001</c:v>
                </c:pt>
                <c:pt idx="2695">
                  <c:v>1417.77</c:v>
                </c:pt>
                <c:pt idx="2696">
                  <c:v>1727.77</c:v>
                </c:pt>
                <c:pt idx="2697">
                  <c:v>6234.77</c:v>
                </c:pt>
                <c:pt idx="2698">
                  <c:v>617.77</c:v>
                </c:pt>
                <c:pt idx="2699">
                  <c:v>1031.77</c:v>
                </c:pt>
                <c:pt idx="2700">
                  <c:v>1668.77</c:v>
                </c:pt>
                <c:pt idx="2701">
                  <c:v>2201.77</c:v>
                </c:pt>
                <c:pt idx="2702">
                  <c:v>17</c:v>
                </c:pt>
                <c:pt idx="2703">
                  <c:v>43.77</c:v>
                </c:pt>
                <c:pt idx="2704">
                  <c:v>10239.77</c:v>
                </c:pt>
                <c:pt idx="2705">
                  <c:v>88.77</c:v>
                </c:pt>
                <c:pt idx="2706">
                  <c:v>1629.77</c:v>
                </c:pt>
                <c:pt idx="2707">
                  <c:v>2402.77</c:v>
                </c:pt>
                <c:pt idx="2708">
                  <c:v>883.77</c:v>
                </c:pt>
                <c:pt idx="2709">
                  <c:v>2234.77</c:v>
                </c:pt>
                <c:pt idx="2710">
                  <c:v>2468.77</c:v>
                </c:pt>
                <c:pt idx="2711">
                  <c:v>7459.77</c:v>
                </c:pt>
                <c:pt idx="2712">
                  <c:v>361.77</c:v>
                </c:pt>
                <c:pt idx="2713">
                  <c:v>8577.77</c:v>
                </c:pt>
                <c:pt idx="2714">
                  <c:v>527.77</c:v>
                </c:pt>
                <c:pt idx="2715">
                  <c:v>870.77</c:v>
                </c:pt>
                <c:pt idx="2716">
                  <c:v>1190.77</c:v>
                </c:pt>
                <c:pt idx="2717">
                  <c:v>731.77</c:v>
                </c:pt>
                <c:pt idx="2718">
                  <c:v>3131.77</c:v>
                </c:pt>
                <c:pt idx="2719">
                  <c:v>5452.77</c:v>
                </c:pt>
                <c:pt idx="2720">
                  <c:v>1314.77</c:v>
                </c:pt>
                <c:pt idx="2721">
                  <c:v>2282.77</c:v>
                </c:pt>
                <c:pt idx="2722">
                  <c:v>121.77</c:v>
                </c:pt>
                <c:pt idx="2723">
                  <c:v>270.77</c:v>
                </c:pt>
                <c:pt idx="2724">
                  <c:v>2918.77</c:v>
                </c:pt>
                <c:pt idx="2725">
                  <c:v>50.77</c:v>
                </c:pt>
                <c:pt idx="2726">
                  <c:v>3903.77</c:v>
                </c:pt>
                <c:pt idx="2727">
                  <c:v>87.77</c:v>
                </c:pt>
                <c:pt idx="2728">
                  <c:v>400.77</c:v>
                </c:pt>
                <c:pt idx="2729">
                  <c:v>1428.77</c:v>
                </c:pt>
                <c:pt idx="2730">
                  <c:v>124.9</c:v>
                </c:pt>
                <c:pt idx="2731">
                  <c:v>604.77</c:v>
                </c:pt>
                <c:pt idx="2732">
                  <c:v>619.77</c:v>
                </c:pt>
                <c:pt idx="2733">
                  <c:v>2767.77</c:v>
                </c:pt>
                <c:pt idx="2734">
                  <c:v>1020.77</c:v>
                </c:pt>
                <c:pt idx="2735">
                  <c:v>651.77</c:v>
                </c:pt>
                <c:pt idx="2736">
                  <c:v>14.88</c:v>
                </c:pt>
                <c:pt idx="2737">
                  <c:v>1447.77</c:v>
                </c:pt>
                <c:pt idx="2738">
                  <c:v>7963.77</c:v>
                </c:pt>
                <c:pt idx="2739">
                  <c:v>625.77</c:v>
                </c:pt>
                <c:pt idx="2740">
                  <c:v>911.77</c:v>
                </c:pt>
                <c:pt idx="2741">
                  <c:v>82.77</c:v>
                </c:pt>
                <c:pt idx="2742">
                  <c:v>490.77</c:v>
                </c:pt>
                <c:pt idx="2743">
                  <c:v>1250.77</c:v>
                </c:pt>
                <c:pt idx="2744">
                  <c:v>10286.77</c:v>
                </c:pt>
                <c:pt idx="2745">
                  <c:v>1265.77</c:v>
                </c:pt>
                <c:pt idx="2746">
                  <c:v>455.77</c:v>
                </c:pt>
                <c:pt idx="2747">
                  <c:v>2280.77</c:v>
                </c:pt>
                <c:pt idx="2748">
                  <c:v>1219.77</c:v>
                </c:pt>
                <c:pt idx="2749">
                  <c:v>3774.77</c:v>
                </c:pt>
                <c:pt idx="2750">
                  <c:v>11329.77</c:v>
                </c:pt>
                <c:pt idx="2751">
                  <c:v>585.77</c:v>
                </c:pt>
                <c:pt idx="2752">
                  <c:v>886.77</c:v>
                </c:pt>
                <c:pt idx="2753">
                  <c:v>4260.7700000000004</c:v>
                </c:pt>
                <c:pt idx="2754">
                  <c:v>4260.7700000000004</c:v>
                </c:pt>
                <c:pt idx="2755">
                  <c:v>5340.77</c:v>
                </c:pt>
                <c:pt idx="2756">
                  <c:v>897.77</c:v>
                </c:pt>
                <c:pt idx="2757">
                  <c:v>1151.77</c:v>
                </c:pt>
                <c:pt idx="2758">
                  <c:v>26.78</c:v>
                </c:pt>
                <c:pt idx="2759">
                  <c:v>149.77000000000001</c:v>
                </c:pt>
                <c:pt idx="2760">
                  <c:v>302.77</c:v>
                </c:pt>
                <c:pt idx="2761">
                  <c:v>2983.77</c:v>
                </c:pt>
                <c:pt idx="2762">
                  <c:v>3120.77</c:v>
                </c:pt>
                <c:pt idx="2763">
                  <c:v>45.77</c:v>
                </c:pt>
                <c:pt idx="2764">
                  <c:v>8216.77</c:v>
                </c:pt>
                <c:pt idx="2765">
                  <c:v>3471.77</c:v>
                </c:pt>
                <c:pt idx="2766">
                  <c:v>183</c:v>
                </c:pt>
                <c:pt idx="2767">
                  <c:v>146.77000000000001</c:v>
                </c:pt>
                <c:pt idx="2768">
                  <c:v>417.79</c:v>
                </c:pt>
                <c:pt idx="2769">
                  <c:v>7184.77</c:v>
                </c:pt>
                <c:pt idx="2770">
                  <c:v>11</c:v>
                </c:pt>
                <c:pt idx="2771">
                  <c:v>1057.77</c:v>
                </c:pt>
                <c:pt idx="2772">
                  <c:v>1089.77</c:v>
                </c:pt>
                <c:pt idx="2773">
                  <c:v>1876.77</c:v>
                </c:pt>
                <c:pt idx="2774">
                  <c:v>31.74</c:v>
                </c:pt>
                <c:pt idx="2775">
                  <c:v>864.77</c:v>
                </c:pt>
                <c:pt idx="2776">
                  <c:v>942.77</c:v>
                </c:pt>
                <c:pt idx="2777">
                  <c:v>956.77</c:v>
                </c:pt>
                <c:pt idx="2778">
                  <c:v>1052.77</c:v>
                </c:pt>
                <c:pt idx="2779">
                  <c:v>5027.7700000000004</c:v>
                </c:pt>
                <c:pt idx="2780">
                  <c:v>10061.77</c:v>
                </c:pt>
                <c:pt idx="2781">
                  <c:v>251.77</c:v>
                </c:pt>
                <c:pt idx="2782">
                  <c:v>426.77</c:v>
                </c:pt>
                <c:pt idx="2783">
                  <c:v>3097.77</c:v>
                </c:pt>
                <c:pt idx="2784">
                  <c:v>6109.77</c:v>
                </c:pt>
                <c:pt idx="2785">
                  <c:v>734.77</c:v>
                </c:pt>
                <c:pt idx="2786">
                  <c:v>1825.77</c:v>
                </c:pt>
                <c:pt idx="2787">
                  <c:v>8780.77</c:v>
                </c:pt>
                <c:pt idx="2788">
                  <c:v>564.77</c:v>
                </c:pt>
                <c:pt idx="2789">
                  <c:v>757.77</c:v>
                </c:pt>
                <c:pt idx="2790">
                  <c:v>231.77</c:v>
                </c:pt>
                <c:pt idx="2791">
                  <c:v>1496.77</c:v>
                </c:pt>
                <c:pt idx="2792">
                  <c:v>9322.77</c:v>
                </c:pt>
                <c:pt idx="2793">
                  <c:v>1473.77</c:v>
                </c:pt>
                <c:pt idx="2794">
                  <c:v>2561.77</c:v>
                </c:pt>
                <c:pt idx="2795">
                  <c:v>4264.7700000000004</c:v>
                </c:pt>
                <c:pt idx="2796">
                  <c:v>5725.77</c:v>
                </c:pt>
                <c:pt idx="2797">
                  <c:v>431.77</c:v>
                </c:pt>
                <c:pt idx="2798">
                  <c:v>595.77</c:v>
                </c:pt>
                <c:pt idx="2799">
                  <c:v>595.77</c:v>
                </c:pt>
                <c:pt idx="2800">
                  <c:v>565.77</c:v>
                </c:pt>
                <c:pt idx="2801">
                  <c:v>317.77</c:v>
                </c:pt>
                <c:pt idx="2802">
                  <c:v>102.77</c:v>
                </c:pt>
                <c:pt idx="2803">
                  <c:v>952.77</c:v>
                </c:pt>
                <c:pt idx="2804">
                  <c:v>1064.77</c:v>
                </c:pt>
                <c:pt idx="2805">
                  <c:v>1965.77</c:v>
                </c:pt>
                <c:pt idx="2806">
                  <c:v>280.77</c:v>
                </c:pt>
                <c:pt idx="2807">
                  <c:v>1199.77</c:v>
                </c:pt>
                <c:pt idx="2808">
                  <c:v>2414.77</c:v>
                </c:pt>
                <c:pt idx="2809">
                  <c:v>4524.7700000000004</c:v>
                </c:pt>
                <c:pt idx="2810">
                  <c:v>988.77</c:v>
                </c:pt>
                <c:pt idx="2811">
                  <c:v>1829.77</c:v>
                </c:pt>
                <c:pt idx="2812">
                  <c:v>2511.77</c:v>
                </c:pt>
                <c:pt idx="2813">
                  <c:v>4418.7700000000004</c:v>
                </c:pt>
                <c:pt idx="2814">
                  <c:v>45.74</c:v>
                </c:pt>
                <c:pt idx="2815">
                  <c:v>810.77</c:v>
                </c:pt>
                <c:pt idx="2816">
                  <c:v>1079.77</c:v>
                </c:pt>
                <c:pt idx="2817">
                  <c:v>7882.77</c:v>
                </c:pt>
                <c:pt idx="2818">
                  <c:v>181.77</c:v>
                </c:pt>
                <c:pt idx="2819">
                  <c:v>1026.77</c:v>
                </c:pt>
                <c:pt idx="2820">
                  <c:v>2042.77</c:v>
                </c:pt>
                <c:pt idx="2821">
                  <c:v>11231.77</c:v>
                </c:pt>
                <c:pt idx="2822">
                  <c:v>26.78</c:v>
                </c:pt>
                <c:pt idx="2823">
                  <c:v>87</c:v>
                </c:pt>
                <c:pt idx="2824">
                  <c:v>3536.77</c:v>
                </c:pt>
                <c:pt idx="2825">
                  <c:v>480.77</c:v>
                </c:pt>
                <c:pt idx="2826">
                  <c:v>1132.77</c:v>
                </c:pt>
                <c:pt idx="2827">
                  <c:v>2503.77</c:v>
                </c:pt>
                <c:pt idx="2828">
                  <c:v>968.77</c:v>
                </c:pt>
                <c:pt idx="2829">
                  <c:v>5048.7700000000004</c:v>
                </c:pt>
                <c:pt idx="2830">
                  <c:v>112.77</c:v>
                </c:pt>
                <c:pt idx="2831">
                  <c:v>159.77000000000001</c:v>
                </c:pt>
                <c:pt idx="2832">
                  <c:v>2274.77</c:v>
                </c:pt>
                <c:pt idx="2833">
                  <c:v>668.77</c:v>
                </c:pt>
                <c:pt idx="2834">
                  <c:v>4111.7700000000004</c:v>
                </c:pt>
                <c:pt idx="2835">
                  <c:v>6109.77</c:v>
                </c:pt>
                <c:pt idx="2836">
                  <c:v>61</c:v>
                </c:pt>
                <c:pt idx="2837">
                  <c:v>4620.7700000000004</c:v>
                </c:pt>
                <c:pt idx="2838">
                  <c:v>110.77</c:v>
                </c:pt>
                <c:pt idx="2839">
                  <c:v>660.77</c:v>
                </c:pt>
                <c:pt idx="2840">
                  <c:v>2039.77</c:v>
                </c:pt>
                <c:pt idx="2841">
                  <c:v>130</c:v>
                </c:pt>
                <c:pt idx="2842">
                  <c:v>2253.77</c:v>
                </c:pt>
                <c:pt idx="2843">
                  <c:v>31</c:v>
                </c:pt>
                <c:pt idx="2844">
                  <c:v>51.77</c:v>
                </c:pt>
                <c:pt idx="2845">
                  <c:v>101</c:v>
                </c:pt>
                <c:pt idx="2846">
                  <c:v>356.77</c:v>
                </c:pt>
                <c:pt idx="2847">
                  <c:v>943.77</c:v>
                </c:pt>
                <c:pt idx="2848">
                  <c:v>1034.77</c:v>
                </c:pt>
                <c:pt idx="2849">
                  <c:v>1364.77</c:v>
                </c:pt>
                <c:pt idx="2850">
                  <c:v>2889.77</c:v>
                </c:pt>
                <c:pt idx="2851">
                  <c:v>4954.7700000000004</c:v>
                </c:pt>
                <c:pt idx="2852">
                  <c:v>2761.77</c:v>
                </c:pt>
                <c:pt idx="2853">
                  <c:v>4184.7700000000004</c:v>
                </c:pt>
                <c:pt idx="2854">
                  <c:v>1158.77</c:v>
                </c:pt>
                <c:pt idx="2855">
                  <c:v>43.74</c:v>
                </c:pt>
                <c:pt idx="2856">
                  <c:v>2169.77</c:v>
                </c:pt>
                <c:pt idx="2857">
                  <c:v>3940.77</c:v>
                </c:pt>
                <c:pt idx="2858">
                  <c:v>295.77</c:v>
                </c:pt>
                <c:pt idx="2859">
                  <c:v>646.77</c:v>
                </c:pt>
                <c:pt idx="2860">
                  <c:v>802.77</c:v>
                </c:pt>
                <c:pt idx="2861">
                  <c:v>2064.77</c:v>
                </c:pt>
                <c:pt idx="2862">
                  <c:v>7196.77</c:v>
                </c:pt>
                <c:pt idx="2863">
                  <c:v>426.77</c:v>
                </c:pt>
                <c:pt idx="2864">
                  <c:v>1924.77</c:v>
                </c:pt>
                <c:pt idx="2865">
                  <c:v>3892.77</c:v>
                </c:pt>
                <c:pt idx="2866">
                  <c:v>83</c:v>
                </c:pt>
                <c:pt idx="2867">
                  <c:v>694.77</c:v>
                </c:pt>
                <c:pt idx="2868">
                  <c:v>1131.77</c:v>
                </c:pt>
                <c:pt idx="2869">
                  <c:v>46.77</c:v>
                </c:pt>
                <c:pt idx="2870">
                  <c:v>93.84</c:v>
                </c:pt>
                <c:pt idx="2871">
                  <c:v>151.77000000000001</c:v>
                </c:pt>
                <c:pt idx="2872">
                  <c:v>1457.77</c:v>
                </c:pt>
                <c:pt idx="2873">
                  <c:v>97.77</c:v>
                </c:pt>
                <c:pt idx="2874">
                  <c:v>3224.61</c:v>
                </c:pt>
                <c:pt idx="2875">
                  <c:v>667.77</c:v>
                </c:pt>
                <c:pt idx="2876">
                  <c:v>1773.77</c:v>
                </c:pt>
                <c:pt idx="2877">
                  <c:v>216.77</c:v>
                </c:pt>
                <c:pt idx="2878">
                  <c:v>227.77</c:v>
                </c:pt>
                <c:pt idx="2879">
                  <c:v>1055.77</c:v>
                </c:pt>
                <c:pt idx="2880">
                  <c:v>5292.77</c:v>
                </c:pt>
                <c:pt idx="2881">
                  <c:v>455.77</c:v>
                </c:pt>
                <c:pt idx="2882">
                  <c:v>931.77</c:v>
                </c:pt>
                <c:pt idx="2883">
                  <c:v>1535.77</c:v>
                </c:pt>
                <c:pt idx="2884">
                  <c:v>2037.77</c:v>
                </c:pt>
                <c:pt idx="2885">
                  <c:v>12552.77</c:v>
                </c:pt>
                <c:pt idx="2886">
                  <c:v>1450.77</c:v>
                </c:pt>
                <c:pt idx="2887">
                  <c:v>7404.77</c:v>
                </c:pt>
                <c:pt idx="2888">
                  <c:v>1828.77</c:v>
                </c:pt>
                <c:pt idx="2889">
                  <c:v>282.77</c:v>
                </c:pt>
                <c:pt idx="2890">
                  <c:v>328.77</c:v>
                </c:pt>
                <c:pt idx="2891">
                  <c:v>1161.77</c:v>
                </c:pt>
                <c:pt idx="2892">
                  <c:v>64</c:v>
                </c:pt>
                <c:pt idx="2893">
                  <c:v>3108.77</c:v>
                </c:pt>
                <c:pt idx="2894">
                  <c:v>3108.77</c:v>
                </c:pt>
                <c:pt idx="2895">
                  <c:v>504.77</c:v>
                </c:pt>
                <c:pt idx="2896">
                  <c:v>87.77</c:v>
                </c:pt>
                <c:pt idx="2897">
                  <c:v>101.77</c:v>
                </c:pt>
                <c:pt idx="2898">
                  <c:v>4779.7700000000004</c:v>
                </c:pt>
                <c:pt idx="2899">
                  <c:v>6147.77</c:v>
                </c:pt>
                <c:pt idx="2900">
                  <c:v>539.77</c:v>
                </c:pt>
                <c:pt idx="2901">
                  <c:v>3799.77</c:v>
                </c:pt>
                <c:pt idx="2902">
                  <c:v>24.76</c:v>
                </c:pt>
                <c:pt idx="2903">
                  <c:v>191.77</c:v>
                </c:pt>
                <c:pt idx="2904">
                  <c:v>276.77</c:v>
                </c:pt>
                <c:pt idx="2905">
                  <c:v>487.77</c:v>
                </c:pt>
                <c:pt idx="2906">
                  <c:v>227.77</c:v>
                </c:pt>
                <c:pt idx="2907">
                  <c:v>1424.77</c:v>
                </c:pt>
                <c:pt idx="2908">
                  <c:v>1142.77</c:v>
                </c:pt>
                <c:pt idx="2909">
                  <c:v>1327.77</c:v>
                </c:pt>
                <c:pt idx="2910">
                  <c:v>1796.77</c:v>
                </c:pt>
                <c:pt idx="2911">
                  <c:v>4548.7700000000004</c:v>
                </c:pt>
                <c:pt idx="2912">
                  <c:v>83.77</c:v>
                </c:pt>
                <c:pt idx="2913">
                  <c:v>42.77</c:v>
                </c:pt>
                <c:pt idx="2914">
                  <c:v>562.77</c:v>
                </c:pt>
                <c:pt idx="2915">
                  <c:v>1338.77</c:v>
                </c:pt>
                <c:pt idx="2916">
                  <c:v>2400.77</c:v>
                </c:pt>
                <c:pt idx="2917">
                  <c:v>1160.77</c:v>
                </c:pt>
                <c:pt idx="2918">
                  <c:v>3299.77</c:v>
                </c:pt>
                <c:pt idx="2919">
                  <c:v>5001.7700000000004</c:v>
                </c:pt>
                <c:pt idx="2920">
                  <c:v>242.77</c:v>
                </c:pt>
                <c:pt idx="2921">
                  <c:v>2225.77</c:v>
                </c:pt>
                <c:pt idx="2922">
                  <c:v>3647.77</c:v>
                </c:pt>
                <c:pt idx="2923">
                  <c:v>167.77</c:v>
                </c:pt>
                <c:pt idx="2924">
                  <c:v>1507.77</c:v>
                </c:pt>
                <c:pt idx="2925">
                  <c:v>2112.77</c:v>
                </c:pt>
                <c:pt idx="2926">
                  <c:v>6653.77</c:v>
                </c:pt>
                <c:pt idx="2927">
                  <c:v>389.77</c:v>
                </c:pt>
                <c:pt idx="2928">
                  <c:v>6381.77</c:v>
                </c:pt>
                <c:pt idx="2929">
                  <c:v>69</c:v>
                </c:pt>
                <c:pt idx="2930">
                  <c:v>332.77</c:v>
                </c:pt>
                <c:pt idx="2931">
                  <c:v>1655.77</c:v>
                </c:pt>
                <c:pt idx="2932">
                  <c:v>3568.77</c:v>
                </c:pt>
                <c:pt idx="2933">
                  <c:v>4328.7700000000004</c:v>
                </c:pt>
                <c:pt idx="2934">
                  <c:v>92.77</c:v>
                </c:pt>
                <c:pt idx="2935">
                  <c:v>146.77000000000001</c:v>
                </c:pt>
                <c:pt idx="2936">
                  <c:v>187.77</c:v>
                </c:pt>
                <c:pt idx="2937">
                  <c:v>3375.77</c:v>
                </c:pt>
                <c:pt idx="2938">
                  <c:v>17.84</c:v>
                </c:pt>
                <c:pt idx="2939">
                  <c:v>189.77</c:v>
                </c:pt>
                <c:pt idx="2940">
                  <c:v>544.77</c:v>
                </c:pt>
                <c:pt idx="2941">
                  <c:v>9676.77</c:v>
                </c:pt>
                <c:pt idx="2942">
                  <c:v>947.77</c:v>
                </c:pt>
                <c:pt idx="2943">
                  <c:v>1948.77</c:v>
                </c:pt>
                <c:pt idx="2944">
                  <c:v>113.77</c:v>
                </c:pt>
                <c:pt idx="2945">
                  <c:v>154.77000000000001</c:v>
                </c:pt>
                <c:pt idx="2946">
                  <c:v>326.77</c:v>
                </c:pt>
                <c:pt idx="2947">
                  <c:v>2182.77</c:v>
                </c:pt>
                <c:pt idx="2948">
                  <c:v>183</c:v>
                </c:pt>
                <c:pt idx="2949">
                  <c:v>2920.77</c:v>
                </c:pt>
                <c:pt idx="2950">
                  <c:v>3362.77</c:v>
                </c:pt>
                <c:pt idx="2951">
                  <c:v>5129.7700000000004</c:v>
                </c:pt>
                <c:pt idx="2952">
                  <c:v>7575.77</c:v>
                </c:pt>
                <c:pt idx="2953">
                  <c:v>693.77</c:v>
                </c:pt>
                <c:pt idx="2954">
                  <c:v>9912.77</c:v>
                </c:pt>
                <c:pt idx="2955">
                  <c:v>24.78</c:v>
                </c:pt>
                <c:pt idx="2956">
                  <c:v>25.78</c:v>
                </c:pt>
                <c:pt idx="2957">
                  <c:v>359.77</c:v>
                </c:pt>
                <c:pt idx="2958">
                  <c:v>375.77</c:v>
                </c:pt>
                <c:pt idx="2959">
                  <c:v>84.77</c:v>
                </c:pt>
                <c:pt idx="2960">
                  <c:v>292.77</c:v>
                </c:pt>
                <c:pt idx="2961">
                  <c:v>611.77</c:v>
                </c:pt>
                <c:pt idx="2962">
                  <c:v>2126.77</c:v>
                </c:pt>
                <c:pt idx="2963">
                  <c:v>923.77</c:v>
                </c:pt>
                <c:pt idx="2964">
                  <c:v>1286.77</c:v>
                </c:pt>
                <c:pt idx="2965">
                  <c:v>2319.77</c:v>
                </c:pt>
                <c:pt idx="2966">
                  <c:v>472.77</c:v>
                </c:pt>
                <c:pt idx="2967">
                  <c:v>505.77</c:v>
                </c:pt>
                <c:pt idx="2968">
                  <c:v>4450.7700000000004</c:v>
                </c:pt>
                <c:pt idx="2969">
                  <c:v>183</c:v>
                </c:pt>
                <c:pt idx="2970">
                  <c:v>3550.77</c:v>
                </c:pt>
                <c:pt idx="2971">
                  <c:v>1359.77</c:v>
                </c:pt>
                <c:pt idx="2972">
                  <c:v>3033.77</c:v>
                </c:pt>
                <c:pt idx="2973">
                  <c:v>24</c:v>
                </c:pt>
                <c:pt idx="2974">
                  <c:v>656.77</c:v>
                </c:pt>
                <c:pt idx="2975">
                  <c:v>858.77</c:v>
                </c:pt>
                <c:pt idx="2976">
                  <c:v>4488.7700000000004</c:v>
                </c:pt>
                <c:pt idx="2977">
                  <c:v>94.77</c:v>
                </c:pt>
                <c:pt idx="2978">
                  <c:v>651.77</c:v>
                </c:pt>
                <c:pt idx="2979">
                  <c:v>1618.77</c:v>
                </c:pt>
                <c:pt idx="2980">
                  <c:v>5281.77</c:v>
                </c:pt>
                <c:pt idx="2981">
                  <c:v>505.77</c:v>
                </c:pt>
                <c:pt idx="2982">
                  <c:v>2129.77</c:v>
                </c:pt>
                <c:pt idx="2983">
                  <c:v>2369.77</c:v>
                </c:pt>
                <c:pt idx="2984">
                  <c:v>1480.77</c:v>
                </c:pt>
                <c:pt idx="2985">
                  <c:v>506.77</c:v>
                </c:pt>
                <c:pt idx="2986">
                  <c:v>944.77</c:v>
                </c:pt>
                <c:pt idx="2987">
                  <c:v>1507.77</c:v>
                </c:pt>
                <c:pt idx="2988">
                  <c:v>1903.77</c:v>
                </c:pt>
                <c:pt idx="2989">
                  <c:v>2140.77</c:v>
                </c:pt>
                <c:pt idx="2990">
                  <c:v>11792.77</c:v>
                </c:pt>
                <c:pt idx="2991">
                  <c:v>78.77</c:v>
                </c:pt>
                <c:pt idx="2992">
                  <c:v>1146.77</c:v>
                </c:pt>
                <c:pt idx="2993">
                  <c:v>2686.77</c:v>
                </c:pt>
                <c:pt idx="2994">
                  <c:v>3233.06</c:v>
                </c:pt>
                <c:pt idx="2995">
                  <c:v>165.77</c:v>
                </c:pt>
                <c:pt idx="2996">
                  <c:v>337.77</c:v>
                </c:pt>
                <c:pt idx="2997">
                  <c:v>3664.77</c:v>
                </c:pt>
                <c:pt idx="2998">
                  <c:v>5081.7700000000004</c:v>
                </c:pt>
                <c:pt idx="2999">
                  <c:v>183</c:v>
                </c:pt>
                <c:pt idx="3000">
                  <c:v>971.77</c:v>
                </c:pt>
                <c:pt idx="3001">
                  <c:v>7038.77</c:v>
                </c:pt>
                <c:pt idx="3002">
                  <c:v>390.77</c:v>
                </c:pt>
                <c:pt idx="3003">
                  <c:v>3718.77</c:v>
                </c:pt>
                <c:pt idx="3004">
                  <c:v>1879.77</c:v>
                </c:pt>
                <c:pt idx="3005">
                  <c:v>150.77000000000001</c:v>
                </c:pt>
                <c:pt idx="3006">
                  <c:v>891.77</c:v>
                </c:pt>
                <c:pt idx="3007">
                  <c:v>1618.77</c:v>
                </c:pt>
                <c:pt idx="3008">
                  <c:v>4664.7700000000004</c:v>
                </c:pt>
                <c:pt idx="3009">
                  <c:v>188.1</c:v>
                </c:pt>
                <c:pt idx="3010">
                  <c:v>1891.77</c:v>
                </c:pt>
                <c:pt idx="3011">
                  <c:v>638.77</c:v>
                </c:pt>
                <c:pt idx="3012">
                  <c:v>930.77</c:v>
                </c:pt>
                <c:pt idx="3013">
                  <c:v>1565.77</c:v>
                </c:pt>
                <c:pt idx="3014">
                  <c:v>17.84</c:v>
                </c:pt>
                <c:pt idx="3015">
                  <c:v>78</c:v>
                </c:pt>
                <c:pt idx="3016">
                  <c:v>53.77</c:v>
                </c:pt>
                <c:pt idx="3017">
                  <c:v>208.77</c:v>
                </c:pt>
                <c:pt idx="3018">
                  <c:v>1419.77</c:v>
                </c:pt>
                <c:pt idx="3019">
                  <c:v>1556.77</c:v>
                </c:pt>
                <c:pt idx="3020">
                  <c:v>136.18</c:v>
                </c:pt>
                <c:pt idx="3021">
                  <c:v>272.77</c:v>
                </c:pt>
                <c:pt idx="3022">
                  <c:v>1270.77</c:v>
                </c:pt>
                <c:pt idx="3023">
                  <c:v>3162.77</c:v>
                </c:pt>
                <c:pt idx="3024">
                  <c:v>1597.77</c:v>
                </c:pt>
                <c:pt idx="3025">
                  <c:v>3250.77</c:v>
                </c:pt>
                <c:pt idx="3026">
                  <c:v>962.77</c:v>
                </c:pt>
                <c:pt idx="3027">
                  <c:v>4872.7700000000004</c:v>
                </c:pt>
                <c:pt idx="3028">
                  <c:v>9125.77</c:v>
                </c:pt>
                <c:pt idx="3029">
                  <c:v>85.28</c:v>
                </c:pt>
                <c:pt idx="3030">
                  <c:v>1314.77</c:v>
                </c:pt>
                <c:pt idx="3031">
                  <c:v>385.77</c:v>
                </c:pt>
                <c:pt idx="3032">
                  <c:v>2345.77</c:v>
                </c:pt>
                <c:pt idx="3033">
                  <c:v>110.77</c:v>
                </c:pt>
                <c:pt idx="3034">
                  <c:v>183</c:v>
                </c:pt>
                <c:pt idx="3035">
                  <c:v>6</c:v>
                </c:pt>
                <c:pt idx="3036">
                  <c:v>16</c:v>
                </c:pt>
                <c:pt idx="3037">
                  <c:v>183</c:v>
                </c:pt>
                <c:pt idx="3038">
                  <c:v>239.77</c:v>
                </c:pt>
                <c:pt idx="3039">
                  <c:v>2375.77</c:v>
                </c:pt>
                <c:pt idx="3040">
                  <c:v>37</c:v>
                </c:pt>
                <c:pt idx="3041">
                  <c:v>1016.77</c:v>
                </c:pt>
                <c:pt idx="3042">
                  <c:v>1030.77</c:v>
                </c:pt>
                <c:pt idx="3043">
                  <c:v>2496.77</c:v>
                </c:pt>
                <c:pt idx="3044">
                  <c:v>274.77</c:v>
                </c:pt>
                <c:pt idx="3045">
                  <c:v>1751.77</c:v>
                </c:pt>
                <c:pt idx="3046">
                  <c:v>2494.77</c:v>
                </c:pt>
                <c:pt idx="3047">
                  <c:v>484.77</c:v>
                </c:pt>
                <c:pt idx="3048">
                  <c:v>3084.77</c:v>
                </c:pt>
                <c:pt idx="3049">
                  <c:v>22</c:v>
                </c:pt>
                <c:pt idx="3050">
                  <c:v>132</c:v>
                </c:pt>
                <c:pt idx="3051">
                  <c:v>1017.77</c:v>
                </c:pt>
                <c:pt idx="3052">
                  <c:v>438.77</c:v>
                </c:pt>
                <c:pt idx="3053">
                  <c:v>289.77</c:v>
                </c:pt>
                <c:pt idx="3054">
                  <c:v>651.77</c:v>
                </c:pt>
                <c:pt idx="3055">
                  <c:v>1913.77</c:v>
                </c:pt>
                <c:pt idx="3056">
                  <c:v>363.77</c:v>
                </c:pt>
                <c:pt idx="3057">
                  <c:v>972.77</c:v>
                </c:pt>
                <c:pt idx="3058">
                  <c:v>612.77</c:v>
                </c:pt>
                <c:pt idx="3059">
                  <c:v>459.77</c:v>
                </c:pt>
                <c:pt idx="3060">
                  <c:v>2168.77</c:v>
                </c:pt>
                <c:pt idx="3061">
                  <c:v>3592.77</c:v>
                </c:pt>
                <c:pt idx="3062">
                  <c:v>2635.77</c:v>
                </c:pt>
                <c:pt idx="3063">
                  <c:v>108.77</c:v>
                </c:pt>
                <c:pt idx="3064">
                  <c:v>343.77</c:v>
                </c:pt>
                <c:pt idx="3065">
                  <c:v>1912.77</c:v>
                </c:pt>
                <c:pt idx="3066">
                  <c:v>183</c:v>
                </c:pt>
                <c:pt idx="3067">
                  <c:v>194.77</c:v>
                </c:pt>
                <c:pt idx="3068">
                  <c:v>220.77</c:v>
                </c:pt>
                <c:pt idx="3069">
                  <c:v>2310.77</c:v>
                </c:pt>
                <c:pt idx="3070">
                  <c:v>259.77</c:v>
                </c:pt>
                <c:pt idx="3071">
                  <c:v>858.77</c:v>
                </c:pt>
                <c:pt idx="3072">
                  <c:v>666.77</c:v>
                </c:pt>
                <c:pt idx="3073">
                  <c:v>1277.77</c:v>
                </c:pt>
                <c:pt idx="3074">
                  <c:v>294.77</c:v>
                </c:pt>
                <c:pt idx="3075">
                  <c:v>5908.77</c:v>
                </c:pt>
                <c:pt idx="3076">
                  <c:v>7659.77</c:v>
                </c:pt>
                <c:pt idx="3077">
                  <c:v>151.77000000000001</c:v>
                </c:pt>
                <c:pt idx="3078">
                  <c:v>665.77</c:v>
                </c:pt>
                <c:pt idx="3079">
                  <c:v>1399.77</c:v>
                </c:pt>
                <c:pt idx="3080">
                  <c:v>4065.77</c:v>
                </c:pt>
                <c:pt idx="3081">
                  <c:v>33.74</c:v>
                </c:pt>
                <c:pt idx="3082">
                  <c:v>39</c:v>
                </c:pt>
                <c:pt idx="3083">
                  <c:v>1683.77</c:v>
                </c:pt>
                <c:pt idx="3084">
                  <c:v>2773.77</c:v>
                </c:pt>
                <c:pt idx="3085">
                  <c:v>4867.7700000000004</c:v>
                </c:pt>
                <c:pt idx="3086">
                  <c:v>1904.77</c:v>
                </c:pt>
                <c:pt idx="3087">
                  <c:v>11499.77</c:v>
                </c:pt>
                <c:pt idx="3088">
                  <c:v>491.77</c:v>
                </c:pt>
                <c:pt idx="3089">
                  <c:v>1954.77</c:v>
                </c:pt>
                <c:pt idx="3090">
                  <c:v>2472.77</c:v>
                </c:pt>
                <c:pt idx="3091">
                  <c:v>127</c:v>
                </c:pt>
                <c:pt idx="3092">
                  <c:v>1643.77</c:v>
                </c:pt>
                <c:pt idx="3093">
                  <c:v>477.77</c:v>
                </c:pt>
                <c:pt idx="3094">
                  <c:v>234.77</c:v>
                </c:pt>
                <c:pt idx="3095">
                  <c:v>2107.77</c:v>
                </c:pt>
                <c:pt idx="3096">
                  <c:v>433.77</c:v>
                </c:pt>
                <c:pt idx="3097">
                  <c:v>18.82</c:v>
                </c:pt>
                <c:pt idx="3098">
                  <c:v>2595.77</c:v>
                </c:pt>
                <c:pt idx="3099">
                  <c:v>3625.77</c:v>
                </c:pt>
                <c:pt idx="3100">
                  <c:v>2782.77</c:v>
                </c:pt>
                <c:pt idx="3101">
                  <c:v>100.77</c:v>
                </c:pt>
                <c:pt idx="3102">
                  <c:v>757.77</c:v>
                </c:pt>
                <c:pt idx="3103">
                  <c:v>7</c:v>
                </c:pt>
                <c:pt idx="3104">
                  <c:v>269.77</c:v>
                </c:pt>
                <c:pt idx="3105">
                  <c:v>5865.77</c:v>
                </c:pt>
                <c:pt idx="3106">
                  <c:v>165.85</c:v>
                </c:pt>
                <c:pt idx="3107">
                  <c:v>2303.77</c:v>
                </c:pt>
                <c:pt idx="3108">
                  <c:v>2361.77</c:v>
                </c:pt>
                <c:pt idx="3109">
                  <c:v>56</c:v>
                </c:pt>
                <c:pt idx="3110">
                  <c:v>2113.77</c:v>
                </c:pt>
                <c:pt idx="3111">
                  <c:v>6858.77</c:v>
                </c:pt>
                <c:pt idx="3112">
                  <c:v>344.77</c:v>
                </c:pt>
                <c:pt idx="3113">
                  <c:v>26.78</c:v>
                </c:pt>
                <c:pt idx="3114">
                  <c:v>347.77</c:v>
                </c:pt>
                <c:pt idx="3115">
                  <c:v>2564.77</c:v>
                </c:pt>
                <c:pt idx="3116">
                  <c:v>1994.77</c:v>
                </c:pt>
                <c:pt idx="3117">
                  <c:v>397.77</c:v>
                </c:pt>
                <c:pt idx="3118">
                  <c:v>1256.77</c:v>
                </c:pt>
                <c:pt idx="3119">
                  <c:v>9363.77</c:v>
                </c:pt>
                <c:pt idx="3120">
                  <c:v>571.77</c:v>
                </c:pt>
                <c:pt idx="3121">
                  <c:v>1367.77</c:v>
                </c:pt>
                <c:pt idx="3122">
                  <c:v>8356.77</c:v>
                </c:pt>
                <c:pt idx="3123">
                  <c:v>54.77</c:v>
                </c:pt>
                <c:pt idx="3124">
                  <c:v>2117.77</c:v>
                </c:pt>
                <c:pt idx="3125">
                  <c:v>11969.77</c:v>
                </c:pt>
                <c:pt idx="3126">
                  <c:v>487.77</c:v>
                </c:pt>
                <c:pt idx="3127">
                  <c:v>861.77</c:v>
                </c:pt>
                <c:pt idx="3128">
                  <c:v>153.77000000000001</c:v>
                </c:pt>
                <c:pt idx="3129">
                  <c:v>199.77</c:v>
                </c:pt>
                <c:pt idx="3130">
                  <c:v>2413.77</c:v>
                </c:pt>
                <c:pt idx="3131">
                  <c:v>2962.77</c:v>
                </c:pt>
                <c:pt idx="3132">
                  <c:v>3439.77</c:v>
                </c:pt>
                <c:pt idx="3133">
                  <c:v>5060.7700000000004</c:v>
                </c:pt>
                <c:pt idx="3134">
                  <c:v>4903.7700000000004</c:v>
                </c:pt>
                <c:pt idx="3135">
                  <c:v>4925.7700000000004</c:v>
                </c:pt>
                <c:pt idx="3136">
                  <c:v>1639.77</c:v>
                </c:pt>
                <c:pt idx="3137">
                  <c:v>3413.77</c:v>
                </c:pt>
                <c:pt idx="3138">
                  <c:v>617.77</c:v>
                </c:pt>
                <c:pt idx="3139">
                  <c:v>2080.77</c:v>
                </c:pt>
                <c:pt idx="3140">
                  <c:v>2650.77</c:v>
                </c:pt>
                <c:pt idx="3141">
                  <c:v>15</c:v>
                </c:pt>
                <c:pt idx="3142">
                  <c:v>177.77</c:v>
                </c:pt>
                <c:pt idx="3143">
                  <c:v>9249.77</c:v>
                </c:pt>
                <c:pt idx="3144">
                  <c:v>3389.77</c:v>
                </c:pt>
                <c:pt idx="3145">
                  <c:v>344.77</c:v>
                </c:pt>
                <c:pt idx="3146">
                  <c:v>395.77</c:v>
                </c:pt>
                <c:pt idx="3147">
                  <c:v>892.77</c:v>
                </c:pt>
                <c:pt idx="3148">
                  <c:v>3472.77</c:v>
                </c:pt>
                <c:pt idx="3149">
                  <c:v>995.77</c:v>
                </c:pt>
                <c:pt idx="3150">
                  <c:v>1279.77</c:v>
                </c:pt>
                <c:pt idx="3151">
                  <c:v>1560.77</c:v>
                </c:pt>
                <c:pt idx="3152">
                  <c:v>344.77</c:v>
                </c:pt>
                <c:pt idx="3153">
                  <c:v>847.77</c:v>
                </c:pt>
                <c:pt idx="3154">
                  <c:v>903.77</c:v>
                </c:pt>
                <c:pt idx="3155">
                  <c:v>1976.77</c:v>
                </c:pt>
                <c:pt idx="3156">
                  <c:v>2423.77</c:v>
                </c:pt>
                <c:pt idx="3157">
                  <c:v>6128.77</c:v>
                </c:pt>
                <c:pt idx="3158">
                  <c:v>330.77</c:v>
                </c:pt>
                <c:pt idx="3159">
                  <c:v>2379.77</c:v>
                </c:pt>
                <c:pt idx="3160">
                  <c:v>3459.77</c:v>
                </c:pt>
                <c:pt idx="3161">
                  <c:v>3316.77</c:v>
                </c:pt>
                <c:pt idx="3162">
                  <c:v>19.809999999999999</c:v>
                </c:pt>
                <c:pt idx="3163">
                  <c:v>158</c:v>
                </c:pt>
                <c:pt idx="3164">
                  <c:v>1396.77</c:v>
                </c:pt>
                <c:pt idx="3165">
                  <c:v>1933.77</c:v>
                </c:pt>
                <c:pt idx="3166">
                  <c:v>282.77</c:v>
                </c:pt>
                <c:pt idx="3167">
                  <c:v>784.77</c:v>
                </c:pt>
                <c:pt idx="3168">
                  <c:v>2994.77</c:v>
                </c:pt>
                <c:pt idx="3169">
                  <c:v>475.77</c:v>
                </c:pt>
                <c:pt idx="3170">
                  <c:v>672.77</c:v>
                </c:pt>
                <c:pt idx="3171">
                  <c:v>759.77</c:v>
                </c:pt>
                <c:pt idx="3172">
                  <c:v>1151.77</c:v>
                </c:pt>
                <c:pt idx="3173">
                  <c:v>1884.77</c:v>
                </c:pt>
                <c:pt idx="3174">
                  <c:v>2625.77</c:v>
                </c:pt>
                <c:pt idx="3175">
                  <c:v>183</c:v>
                </c:pt>
                <c:pt idx="3176">
                  <c:v>1131.77</c:v>
                </c:pt>
                <c:pt idx="3177">
                  <c:v>1390.77</c:v>
                </c:pt>
                <c:pt idx="3178">
                  <c:v>1141.77</c:v>
                </c:pt>
                <c:pt idx="3179">
                  <c:v>325.77</c:v>
                </c:pt>
                <c:pt idx="3180">
                  <c:v>1001.77</c:v>
                </c:pt>
                <c:pt idx="3181">
                  <c:v>869.77</c:v>
                </c:pt>
                <c:pt idx="3182">
                  <c:v>1842.77</c:v>
                </c:pt>
                <c:pt idx="3183">
                  <c:v>2502.77</c:v>
                </c:pt>
                <c:pt idx="3184">
                  <c:v>1959.77</c:v>
                </c:pt>
                <c:pt idx="3185">
                  <c:v>3284.77</c:v>
                </c:pt>
                <c:pt idx="3186">
                  <c:v>245.77</c:v>
                </c:pt>
                <c:pt idx="3187">
                  <c:v>7309.77</c:v>
                </c:pt>
                <c:pt idx="3188">
                  <c:v>173.77</c:v>
                </c:pt>
                <c:pt idx="3189">
                  <c:v>2234.77</c:v>
                </c:pt>
                <c:pt idx="3190">
                  <c:v>4533.7700000000004</c:v>
                </c:pt>
                <c:pt idx="3191">
                  <c:v>130.77000000000001</c:v>
                </c:pt>
                <c:pt idx="3192">
                  <c:v>2208.77</c:v>
                </c:pt>
                <c:pt idx="3193">
                  <c:v>3329.77</c:v>
                </c:pt>
                <c:pt idx="3194">
                  <c:v>370.77</c:v>
                </c:pt>
                <c:pt idx="3195">
                  <c:v>3712.77</c:v>
                </c:pt>
                <c:pt idx="3196">
                  <c:v>652.77</c:v>
                </c:pt>
                <c:pt idx="3197">
                  <c:v>496.77</c:v>
                </c:pt>
                <c:pt idx="3198">
                  <c:v>1101.77</c:v>
                </c:pt>
                <c:pt idx="3199">
                  <c:v>1441.77</c:v>
                </c:pt>
                <c:pt idx="3200">
                  <c:v>9816.77</c:v>
                </c:pt>
                <c:pt idx="3201">
                  <c:v>4324.7700000000004</c:v>
                </c:pt>
                <c:pt idx="3202">
                  <c:v>147.77000000000001</c:v>
                </c:pt>
                <c:pt idx="3203">
                  <c:v>548.77</c:v>
                </c:pt>
                <c:pt idx="3204">
                  <c:v>5859.77</c:v>
                </c:pt>
                <c:pt idx="3205">
                  <c:v>2791.77</c:v>
                </c:pt>
                <c:pt idx="3206">
                  <c:v>43.77</c:v>
                </c:pt>
                <c:pt idx="3207">
                  <c:v>17.84</c:v>
                </c:pt>
                <c:pt idx="3208">
                  <c:v>9149.77</c:v>
                </c:pt>
                <c:pt idx="3209">
                  <c:v>48.77</c:v>
                </c:pt>
                <c:pt idx="3210">
                  <c:v>210.77</c:v>
                </c:pt>
                <c:pt idx="3211">
                  <c:v>1959.77</c:v>
                </c:pt>
                <c:pt idx="3212">
                  <c:v>7608.77</c:v>
                </c:pt>
                <c:pt idx="3213">
                  <c:v>10766.77</c:v>
                </c:pt>
                <c:pt idx="3214">
                  <c:v>288.77</c:v>
                </c:pt>
                <c:pt idx="3215">
                  <c:v>6648.77</c:v>
                </c:pt>
                <c:pt idx="3216">
                  <c:v>767.77</c:v>
                </c:pt>
                <c:pt idx="3217">
                  <c:v>2368.77</c:v>
                </c:pt>
                <c:pt idx="3218">
                  <c:v>66</c:v>
                </c:pt>
                <c:pt idx="3219">
                  <c:v>1698.77</c:v>
                </c:pt>
                <c:pt idx="3220">
                  <c:v>5272.77</c:v>
                </c:pt>
                <c:pt idx="3221">
                  <c:v>229.77</c:v>
                </c:pt>
                <c:pt idx="3222">
                  <c:v>615.77</c:v>
                </c:pt>
                <c:pt idx="3223">
                  <c:v>3146.77</c:v>
                </c:pt>
                <c:pt idx="3224">
                  <c:v>3559.77</c:v>
                </c:pt>
                <c:pt idx="3225">
                  <c:v>388.77</c:v>
                </c:pt>
                <c:pt idx="3226">
                  <c:v>254.78</c:v>
                </c:pt>
                <c:pt idx="3227">
                  <c:v>580.77</c:v>
                </c:pt>
                <c:pt idx="3228">
                  <c:v>1098.77</c:v>
                </c:pt>
                <c:pt idx="3229">
                  <c:v>428.77</c:v>
                </c:pt>
                <c:pt idx="3230">
                  <c:v>3400.77</c:v>
                </c:pt>
                <c:pt idx="3231">
                  <c:v>1063.77</c:v>
                </c:pt>
                <c:pt idx="3232">
                  <c:v>1199.77</c:v>
                </c:pt>
                <c:pt idx="3233">
                  <c:v>5833.77</c:v>
                </c:pt>
                <c:pt idx="3234">
                  <c:v>343.77</c:v>
                </c:pt>
                <c:pt idx="3235">
                  <c:v>641.77</c:v>
                </c:pt>
                <c:pt idx="3236">
                  <c:v>662.77</c:v>
                </c:pt>
                <c:pt idx="3237">
                  <c:v>2474.77</c:v>
                </c:pt>
                <c:pt idx="3238">
                  <c:v>1020.77</c:v>
                </c:pt>
                <c:pt idx="3239">
                  <c:v>913.77</c:v>
                </c:pt>
                <c:pt idx="3240">
                  <c:v>963.77</c:v>
                </c:pt>
                <c:pt idx="3241">
                  <c:v>1705.77</c:v>
                </c:pt>
                <c:pt idx="3242">
                  <c:v>1089.77</c:v>
                </c:pt>
                <c:pt idx="3243">
                  <c:v>5228.7700000000004</c:v>
                </c:pt>
                <c:pt idx="3244">
                  <c:v>49.77</c:v>
                </c:pt>
                <c:pt idx="3245">
                  <c:v>104.77</c:v>
                </c:pt>
                <c:pt idx="3246">
                  <c:v>354.77</c:v>
                </c:pt>
                <c:pt idx="3247">
                  <c:v>2429.77</c:v>
                </c:pt>
                <c:pt idx="3248">
                  <c:v>2841.77</c:v>
                </c:pt>
                <c:pt idx="3249">
                  <c:v>115.77</c:v>
                </c:pt>
                <c:pt idx="3250">
                  <c:v>3483.77</c:v>
                </c:pt>
                <c:pt idx="3251">
                  <c:v>150.77000000000001</c:v>
                </c:pt>
                <c:pt idx="3252">
                  <c:v>929.77</c:v>
                </c:pt>
                <c:pt idx="3253">
                  <c:v>64</c:v>
                </c:pt>
                <c:pt idx="3254">
                  <c:v>718.77</c:v>
                </c:pt>
                <c:pt idx="3255">
                  <c:v>184.77</c:v>
                </c:pt>
                <c:pt idx="3256">
                  <c:v>2643.77</c:v>
                </c:pt>
                <c:pt idx="3257">
                  <c:v>717.77</c:v>
                </c:pt>
                <c:pt idx="3258">
                  <c:v>4174.7700000000004</c:v>
                </c:pt>
                <c:pt idx="3259">
                  <c:v>678.77</c:v>
                </c:pt>
                <c:pt idx="3260">
                  <c:v>585.77</c:v>
                </c:pt>
                <c:pt idx="3261">
                  <c:v>534.77</c:v>
                </c:pt>
                <c:pt idx="3262">
                  <c:v>2047.77</c:v>
                </c:pt>
                <c:pt idx="3263">
                  <c:v>84.77</c:v>
                </c:pt>
                <c:pt idx="3264">
                  <c:v>84.77</c:v>
                </c:pt>
                <c:pt idx="3265">
                  <c:v>8729.77</c:v>
                </c:pt>
                <c:pt idx="3266">
                  <c:v>10511.77</c:v>
                </c:pt>
                <c:pt idx="3267">
                  <c:v>1071.77</c:v>
                </c:pt>
                <c:pt idx="3268">
                  <c:v>1350.77</c:v>
                </c:pt>
                <c:pt idx="3269">
                  <c:v>4786.7700000000004</c:v>
                </c:pt>
                <c:pt idx="3270">
                  <c:v>6398.77</c:v>
                </c:pt>
                <c:pt idx="3271">
                  <c:v>627.77</c:v>
                </c:pt>
                <c:pt idx="3272">
                  <c:v>1090.77</c:v>
                </c:pt>
                <c:pt idx="3273">
                  <c:v>2895.77</c:v>
                </c:pt>
                <c:pt idx="3274">
                  <c:v>253.77</c:v>
                </c:pt>
                <c:pt idx="3275">
                  <c:v>3401.77</c:v>
                </c:pt>
                <c:pt idx="3276">
                  <c:v>3990.77</c:v>
                </c:pt>
                <c:pt idx="3277">
                  <c:v>4741.7700000000004</c:v>
                </c:pt>
                <c:pt idx="3278">
                  <c:v>1028.77</c:v>
                </c:pt>
                <c:pt idx="3279">
                  <c:v>3210.76</c:v>
                </c:pt>
                <c:pt idx="3280">
                  <c:v>4164.7700000000004</c:v>
                </c:pt>
                <c:pt idx="3281">
                  <c:v>4334.7700000000004</c:v>
                </c:pt>
                <c:pt idx="3282">
                  <c:v>540.77</c:v>
                </c:pt>
                <c:pt idx="3283">
                  <c:v>929.77</c:v>
                </c:pt>
                <c:pt idx="3284">
                  <c:v>35.770000000000003</c:v>
                </c:pt>
                <c:pt idx="3285">
                  <c:v>992.77</c:v>
                </c:pt>
                <c:pt idx="3286">
                  <c:v>1557.77</c:v>
                </c:pt>
                <c:pt idx="3287">
                  <c:v>635.77</c:v>
                </c:pt>
                <c:pt idx="3288">
                  <c:v>183</c:v>
                </c:pt>
                <c:pt idx="3289">
                  <c:v>5729.77</c:v>
                </c:pt>
                <c:pt idx="3290">
                  <c:v>1627.77</c:v>
                </c:pt>
                <c:pt idx="3291">
                  <c:v>481.77</c:v>
                </c:pt>
                <c:pt idx="3292">
                  <c:v>630.77</c:v>
                </c:pt>
                <c:pt idx="3293">
                  <c:v>2150.77</c:v>
                </c:pt>
                <c:pt idx="3294">
                  <c:v>26.78</c:v>
                </c:pt>
                <c:pt idx="3295">
                  <c:v>854.77</c:v>
                </c:pt>
                <c:pt idx="3296">
                  <c:v>192.77</c:v>
                </c:pt>
                <c:pt idx="3297">
                  <c:v>319.77</c:v>
                </c:pt>
                <c:pt idx="3298">
                  <c:v>1471.77</c:v>
                </c:pt>
                <c:pt idx="3299">
                  <c:v>91.77</c:v>
                </c:pt>
                <c:pt idx="3300">
                  <c:v>30</c:v>
                </c:pt>
                <c:pt idx="3301">
                  <c:v>1684.77</c:v>
                </c:pt>
                <c:pt idx="3302">
                  <c:v>2010.77</c:v>
                </c:pt>
                <c:pt idx="3303">
                  <c:v>294.77</c:v>
                </c:pt>
                <c:pt idx="3304">
                  <c:v>5304.77</c:v>
                </c:pt>
                <c:pt idx="3305">
                  <c:v>2072.77</c:v>
                </c:pt>
                <c:pt idx="3306">
                  <c:v>285.77</c:v>
                </c:pt>
                <c:pt idx="3307">
                  <c:v>1149.77</c:v>
                </c:pt>
                <c:pt idx="3308">
                  <c:v>9804.77</c:v>
                </c:pt>
                <c:pt idx="3309">
                  <c:v>1792.77</c:v>
                </c:pt>
                <c:pt idx="3310">
                  <c:v>1880.77</c:v>
                </c:pt>
                <c:pt idx="3311">
                  <c:v>623.77</c:v>
                </c:pt>
                <c:pt idx="3312">
                  <c:v>1094.77</c:v>
                </c:pt>
                <c:pt idx="3313">
                  <c:v>373.77</c:v>
                </c:pt>
                <c:pt idx="3314">
                  <c:v>414.77</c:v>
                </c:pt>
                <c:pt idx="3315">
                  <c:v>261.77</c:v>
                </c:pt>
                <c:pt idx="3316">
                  <c:v>322.77</c:v>
                </c:pt>
                <c:pt idx="3317">
                  <c:v>183</c:v>
                </c:pt>
                <c:pt idx="3318">
                  <c:v>2433.77</c:v>
                </c:pt>
                <c:pt idx="3319">
                  <c:v>529.77</c:v>
                </c:pt>
                <c:pt idx="3320">
                  <c:v>1735.77</c:v>
                </c:pt>
                <c:pt idx="3321">
                  <c:v>3104.77</c:v>
                </c:pt>
                <c:pt idx="3322">
                  <c:v>279.77</c:v>
                </c:pt>
                <c:pt idx="3323">
                  <c:v>8</c:v>
                </c:pt>
                <c:pt idx="3324">
                  <c:v>586.77</c:v>
                </c:pt>
                <c:pt idx="3325">
                  <c:v>3841.77</c:v>
                </c:pt>
                <c:pt idx="3326">
                  <c:v>8</c:v>
                </c:pt>
                <c:pt idx="3327">
                  <c:v>346.77</c:v>
                </c:pt>
                <c:pt idx="3328">
                  <c:v>9946.77</c:v>
                </c:pt>
                <c:pt idx="3329">
                  <c:v>8271.77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28992"/>
        <c:axId val="146429568"/>
      </c:scatterChart>
      <c:valAx>
        <c:axId val="146428992"/>
        <c:scaling>
          <c:orientation val="minMax"/>
          <c:max val="3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Spectrum Mill Peptide Spectrum Match Score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out"/>
        <c:tickLblPos val="nextTo"/>
        <c:crossAx val="146429568"/>
        <c:crosses val="autoZero"/>
        <c:crossBetween val="midCat"/>
        <c:minorUnit val="1"/>
      </c:valAx>
      <c:valAx>
        <c:axId val="146429568"/>
        <c:scaling>
          <c:logBase val="10"/>
          <c:orientation val="minMax"/>
          <c:max val="1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Variant Phred-scaled quality score 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out"/>
        <c:tickLblPos val="nextTo"/>
        <c:crossAx val="1464289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0.18801</cdr:x>
      <cdr:y>0.54253</cdr:y>
    </cdr:from>
    <cdr:to>
      <cdr:x>0.95361</cdr:x>
      <cdr:y>0.5431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917440" y="1617445"/>
          <a:ext cx="3736038" cy="172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2" tIns="45551" rIns="91102" bIns="455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0500" y="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2" tIns="45551" rIns="91102" bIns="455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69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2" tIns="45551" rIns="91102" bIns="455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0500" y="877269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2" tIns="45551" rIns="91102" bIns="455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A34571-CCDB-4322-9237-9EA34FC8C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t" anchorCtr="0" compatLnSpc="1">
            <a:prstTxWarp prst="textNoShape">
              <a:avLst/>
            </a:prstTxWarp>
          </a:bodyPr>
          <a:lstStyle>
            <a:lvl1pPr defTabSz="926833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2081" y="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t" anchorCtr="0" compatLnSpc="1">
            <a:prstTxWarp prst="textNoShape">
              <a:avLst/>
            </a:prstTxWarp>
          </a:bodyPr>
          <a:lstStyle>
            <a:lvl1pPr algn="r" defTabSz="926833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4" y="4387136"/>
            <a:ext cx="5113341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4271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b" anchorCtr="0" compatLnSpc="1">
            <a:prstTxWarp prst="textNoShape">
              <a:avLst/>
            </a:prstTxWarp>
          </a:bodyPr>
          <a:lstStyle>
            <a:lvl1pPr defTabSz="926833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2081" y="8774271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b" anchorCtr="0" compatLnSpc="1">
            <a:prstTxWarp prst="textNoShape">
              <a:avLst/>
            </a:prstTxWarp>
          </a:bodyPr>
          <a:lstStyle>
            <a:lvl1pPr algn="r" defTabSz="926833">
              <a:defRPr sz="1200"/>
            </a:lvl1pPr>
          </a:lstStyle>
          <a:p>
            <a:fld id="{F99D0ACB-AB32-48BC-AAEB-B8230737F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900" dirty="0">
                <a:solidFill>
                  <a:srgbClr val="660066"/>
                </a:solidFill>
              </a:rPr>
              <a:t>1. Can differential protein expression be used to identify the functionally relevant copy number changes?</a:t>
            </a:r>
          </a:p>
          <a:p>
            <a:pPr lvl="1"/>
            <a:r>
              <a:rPr lang="en-US" sz="1900" dirty="0">
                <a:solidFill>
                  <a:srgbClr val="660066"/>
                </a:solidFill>
              </a:rPr>
              <a:t>Which genetic alterations are expressed as proteins?</a:t>
            </a:r>
          </a:p>
          <a:p>
            <a:pPr lvl="1"/>
            <a:endParaRPr lang="en-US" sz="1900" dirty="0">
              <a:solidFill>
                <a:srgbClr val="660066"/>
              </a:solidFill>
            </a:endParaRPr>
          </a:p>
          <a:p>
            <a:pPr marL="430865" lvl="1" defTabSz="861731">
              <a:defRPr/>
            </a:pPr>
            <a:r>
              <a:rPr lang="en-US" sz="1900" dirty="0">
                <a:solidFill>
                  <a:srgbClr val="660066"/>
                </a:solidFill>
              </a:rPr>
              <a:t>2. How is the molecular taxonomy of breast cancer reinforced and revised by protein data?</a:t>
            </a:r>
          </a:p>
          <a:p>
            <a:pPr marL="430865" lvl="1" defTabSz="861731">
              <a:defRPr/>
            </a:pPr>
            <a:endParaRPr lang="en-US" sz="1900" dirty="0">
              <a:solidFill>
                <a:srgbClr val="660066"/>
              </a:solidFill>
            </a:endParaRPr>
          </a:p>
          <a:p>
            <a:pPr marL="430865" lvl="1" defTabSz="861731">
              <a:defRPr/>
            </a:pPr>
            <a:r>
              <a:rPr lang="en-US" sz="1900" dirty="0">
                <a:solidFill>
                  <a:srgbClr val="660066"/>
                </a:solidFill>
              </a:rPr>
              <a:t>3. Which networks are driven by genomics, and which emerge post-</a:t>
            </a:r>
            <a:r>
              <a:rPr lang="en-US" sz="1900" dirty="0" err="1">
                <a:solidFill>
                  <a:srgbClr val="660066"/>
                </a:solidFill>
              </a:rPr>
              <a:t>translationally</a:t>
            </a:r>
            <a:r>
              <a:rPr lang="en-US" sz="1900" dirty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606" indent="-283606" defTabSz="907539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949500" algn="l"/>
              </a:tabLst>
              <a:defRPr/>
            </a:pPr>
            <a:r>
              <a:rPr lang="en-US" sz="1800" dirty="0">
                <a:solidFill>
                  <a:srgbClr val="7030A0"/>
                </a:solidFill>
              </a:rPr>
              <a:t>Low confidence thresholds applied to Genome calls</a:t>
            </a:r>
          </a:p>
          <a:p>
            <a:pPr marL="737376" lvl="1" indent="-283606" defTabSz="907539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949500" algn="l"/>
              </a:tabLst>
              <a:defRPr/>
            </a:pPr>
            <a:r>
              <a:rPr lang="en-US" sz="1800" dirty="0">
                <a:solidFill>
                  <a:srgbClr val="7030A0"/>
                </a:solidFill>
              </a:rPr>
              <a:t>Variants:	</a:t>
            </a:r>
            <a:r>
              <a:rPr lang="en-US" sz="1800" u="sng" dirty="0">
                <a:solidFill>
                  <a:srgbClr val="7030A0"/>
                </a:solidFill>
              </a:rPr>
              <a:t>&gt;</a:t>
            </a:r>
            <a:r>
              <a:rPr lang="en-US" sz="1800" dirty="0">
                <a:solidFill>
                  <a:srgbClr val="7030A0"/>
                </a:solidFill>
              </a:rPr>
              <a:t>2 QUAL </a:t>
            </a:r>
            <a:r>
              <a:rPr lang="en-US" sz="1800" dirty="0" err="1">
                <a:solidFill>
                  <a:srgbClr val="7030A0"/>
                </a:solidFill>
              </a:rPr>
              <a:t>phred</a:t>
            </a:r>
            <a:r>
              <a:rPr lang="en-US" sz="1800" dirty="0">
                <a:solidFill>
                  <a:srgbClr val="7030A0"/>
                </a:solidFill>
              </a:rPr>
              <a:t>-scaled quality score in ALT </a:t>
            </a:r>
          </a:p>
          <a:p>
            <a:pPr marL="737376" lvl="1" indent="-283606" defTabSz="907539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949500" algn="l"/>
              </a:tabLst>
              <a:defRPr/>
            </a:pPr>
            <a:r>
              <a:rPr lang="en-US" sz="1800" dirty="0">
                <a:solidFill>
                  <a:srgbClr val="7030A0"/>
                </a:solidFill>
              </a:rPr>
              <a:t>Alternative splices:	</a:t>
            </a:r>
            <a:r>
              <a:rPr lang="en-US" sz="1800" u="sng" dirty="0">
                <a:solidFill>
                  <a:srgbClr val="7030A0"/>
                </a:solidFill>
              </a:rPr>
              <a:t>&gt;</a:t>
            </a:r>
            <a:r>
              <a:rPr lang="en-US" sz="1800" dirty="0">
                <a:solidFill>
                  <a:srgbClr val="7030A0"/>
                </a:solidFill>
              </a:rPr>
              <a:t>1 read</a:t>
            </a:r>
          </a:p>
          <a:p>
            <a:r>
              <a:rPr lang="en-US" dirty="0" smtClean="0"/>
              <a:t>This document http://www.1000genomes.org/node/101 defines the quality value as:</a:t>
            </a:r>
          </a:p>
          <a:p>
            <a:r>
              <a:rPr lang="en-US" dirty="0" smtClean="0"/>
              <a:t>"QUAL </a:t>
            </a:r>
            <a:r>
              <a:rPr lang="en-US" dirty="0" err="1" smtClean="0"/>
              <a:t>phred</a:t>
            </a:r>
            <a:r>
              <a:rPr lang="en-US" dirty="0" smtClean="0"/>
              <a:t>-scaled quality score for the assertion made in ALT. i.e. give -10log_10 </a:t>
            </a:r>
            <a:r>
              <a:rPr lang="en-US" dirty="0" err="1" smtClean="0"/>
              <a:t>prob</a:t>
            </a:r>
            <a:r>
              <a:rPr lang="en-US" dirty="0" smtClean="0"/>
              <a:t>(call in ALT is wrong). If ALT is ”.” (no variant) then this is -10log_10 p(variant), and if ALT is not ”.” this is -10log_10 p(no variant). High QUAL scores indicate high confidence calls. Although traditionally people use integer </a:t>
            </a:r>
            <a:r>
              <a:rPr lang="en-US" dirty="0" err="1" smtClean="0"/>
              <a:t>phred</a:t>
            </a:r>
            <a:r>
              <a:rPr lang="en-US" dirty="0" smtClean="0"/>
              <a:t> scores, this field is permitted to be a floating point to enable higher resolution for low confidence calls if desired. (Numeric)”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state of the art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rna-seq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involves longer and paired-end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rna-seq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reads, and using strand-specific data. With 50 base reads, detection of alt-splicing could be somewhat limited as compared to 76 or 101 base reads, that we now routinely use.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8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900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804275" y="663575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28AE9AA8-2D5C-4DC4-925C-EF7CD88E320A}" type="slidenum">
              <a:rPr lang="en-US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4" name="Picture 6" descr="CPTC_ppt_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731712"/>
            <a:ext cx="7848600" cy="1470025"/>
          </a:xfrm>
        </p:spPr>
        <p:txBody>
          <a:bodyPr/>
          <a:lstStyle>
            <a:lvl1pPr algn="ctr">
              <a:defRPr sz="3400">
                <a:solidFill>
                  <a:srgbClr val="1D75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41136"/>
            <a:ext cx="7848600" cy="1752600"/>
          </a:xfrm>
        </p:spPr>
        <p:txBody>
          <a:bodyPr/>
          <a:lstStyle>
            <a:lvl1pPr marL="0" indent="0" algn="ctr">
              <a:buFontTx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9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PTC_ppt_inside_v2.jpg"/>
          <p:cNvPicPr>
            <a:picLocks noChangeAspect="1"/>
          </p:cNvPicPr>
          <p:nvPr userDrawn="1"/>
        </p:nvPicPr>
        <p:blipFill rotWithShape="1">
          <a:blip r:embed="rId2" cstate="print"/>
          <a:srcRect b="86709"/>
          <a:stretch/>
        </p:blipFill>
        <p:spPr bwMode="auto">
          <a:xfrm>
            <a:off x="0" y="0"/>
            <a:ext cx="9144000" cy="9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57149"/>
            <a:ext cx="7305675" cy="79057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2EE0D-6F5D-47D4-8F02-6BACE3275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D75B4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0550" y="6523150"/>
            <a:ext cx="628650" cy="228600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9B212293-03F1-44AD-A1A3-3358B88E83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675" y="76200"/>
            <a:ext cx="7296150" cy="809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PTC_ppt_inside_v2.jpg"/>
          <p:cNvPicPr>
            <a:picLocks noChangeAspect="1"/>
          </p:cNvPicPr>
          <p:nvPr userDrawn="1"/>
        </p:nvPicPr>
        <p:blipFill rotWithShape="1">
          <a:blip r:embed="rId6" cstate="print"/>
          <a:srcRect b="86709"/>
          <a:stretch/>
        </p:blipFill>
        <p:spPr bwMode="auto">
          <a:xfrm>
            <a:off x="0" y="0"/>
            <a:ext cx="9144000" cy="9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675" y="76200"/>
            <a:ext cx="7296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0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7250" y="6594475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fld id="{52661BCE-209D-4AAA-A8C5-68051CD2D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7" r:id="rId3"/>
    <p:sldLayoutId id="2147483659" r:id="rId4"/>
  </p:sldLayoutIdLst>
  <p:transition/>
  <p:hf hdr="0" ft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9pPr>
    </p:titleStyle>
    <p:bodyStyle>
      <a:lvl1pPr marL="288925" indent="-28892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6125" indent="-28892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SzPct val="80000"/>
        <a:buFont typeface="Arial" charset="0"/>
        <a:buChar char="◘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82675" indent="-16827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Font typeface="Arial" charset="0"/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1655511"/>
            <a:ext cx="7848600" cy="1897313"/>
          </a:xfrm>
        </p:spPr>
        <p:txBody>
          <a:bodyPr/>
          <a:lstStyle/>
          <a:p>
            <a:r>
              <a:rPr lang="en-US" sz="3200" dirty="0"/>
              <a:t>Use of Personalized Sequence Databases </a:t>
            </a:r>
            <a:br>
              <a:rPr lang="en-US" sz="3200" dirty="0"/>
            </a:br>
            <a:r>
              <a:rPr lang="en-US" sz="3200" dirty="0"/>
              <a:t>for Peptide MS/MS Spectrum Matching</a:t>
            </a:r>
            <a:br>
              <a:rPr lang="en-US" sz="3200" dirty="0"/>
            </a:br>
            <a:r>
              <a:rPr lang="en-US" sz="3200" dirty="0"/>
              <a:t>in the </a:t>
            </a:r>
            <a:r>
              <a:rPr lang="en-US" sz="3200" dirty="0" err="1"/>
              <a:t>Proteogenomic</a:t>
            </a:r>
            <a:r>
              <a:rPr lang="en-US" sz="3200" dirty="0"/>
              <a:t> Analysis of</a:t>
            </a:r>
            <a:br>
              <a:rPr lang="en-US" sz="3200" dirty="0"/>
            </a:br>
            <a:r>
              <a:rPr lang="en-US" sz="3200" dirty="0"/>
              <a:t>105 TCGA Breast Tumors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612510"/>
            <a:ext cx="7848600" cy="315023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u="sng" dirty="0">
                <a:solidFill>
                  <a:prstClr val="black"/>
                </a:solidFill>
              </a:rPr>
              <a:t>Karl R. Clauser</a:t>
            </a:r>
            <a:r>
              <a:rPr lang="en-US" sz="1800" u="sng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, David Fenyo</a:t>
            </a:r>
            <a:r>
              <a:rPr lang="en-US" sz="1800" baseline="30000" dirty="0">
                <a:solidFill>
                  <a:prstClr val="black"/>
                </a:solidFill>
              </a:rPr>
              <a:t> 2</a:t>
            </a:r>
            <a:r>
              <a:rPr lang="en-US" sz="1800" dirty="0">
                <a:solidFill>
                  <a:prstClr val="black"/>
                </a:solidFill>
              </a:rPr>
              <a:t>, Kelly V. Ruggles</a:t>
            </a:r>
            <a:r>
              <a:rPr lang="en-US" sz="1800" baseline="30000" dirty="0">
                <a:solidFill>
                  <a:prstClr val="black"/>
                </a:solidFill>
              </a:rPr>
              <a:t> 2</a:t>
            </a:r>
            <a:r>
              <a:rPr lang="en-US" sz="1800" dirty="0">
                <a:solidFill>
                  <a:prstClr val="black"/>
                </a:solidFill>
              </a:rPr>
              <a:t>, Philipp Mertins</a:t>
            </a:r>
            <a:r>
              <a:rPr lang="en-US" sz="1800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, Jana W. Qiao, D. R. Mani</a:t>
            </a:r>
            <a:r>
              <a:rPr lang="en-US" sz="1800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, Michael A. Gillette</a:t>
            </a:r>
            <a:r>
              <a:rPr lang="en-US" sz="1800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, Sherri R. Davies</a:t>
            </a:r>
            <a:r>
              <a:rPr lang="en-US" sz="1800" baseline="30000" dirty="0">
                <a:solidFill>
                  <a:prstClr val="black"/>
                </a:solidFill>
              </a:rPr>
              <a:t> 3</a:t>
            </a:r>
            <a:r>
              <a:rPr lang="en-US" sz="1800" dirty="0">
                <a:solidFill>
                  <a:prstClr val="black"/>
                </a:solidFill>
              </a:rPr>
              <a:t>, Christopher Maher</a:t>
            </a:r>
            <a:r>
              <a:rPr lang="en-US" sz="1800" baseline="30000" dirty="0">
                <a:solidFill>
                  <a:prstClr val="black"/>
                </a:solidFill>
              </a:rPr>
              <a:t> 3</a:t>
            </a:r>
            <a:r>
              <a:rPr lang="en-US" sz="1800" dirty="0">
                <a:solidFill>
                  <a:prstClr val="black"/>
                </a:solidFill>
              </a:rPr>
              <a:t>, Li Ding</a:t>
            </a:r>
            <a:r>
              <a:rPr lang="en-US" sz="1800" baseline="30000" dirty="0">
                <a:solidFill>
                  <a:prstClr val="black"/>
                </a:solidFill>
              </a:rPr>
              <a:t> 3</a:t>
            </a:r>
            <a:r>
              <a:rPr lang="en-US" sz="1800" dirty="0">
                <a:solidFill>
                  <a:prstClr val="black"/>
                </a:solidFill>
              </a:rPr>
              <a:t>, Matthew J. Ellis</a:t>
            </a:r>
            <a:r>
              <a:rPr lang="en-US" sz="1800" baseline="30000" dirty="0">
                <a:solidFill>
                  <a:prstClr val="black"/>
                </a:solidFill>
              </a:rPr>
              <a:t> 3</a:t>
            </a:r>
            <a:r>
              <a:rPr lang="en-US" sz="1800" dirty="0">
                <a:solidFill>
                  <a:prstClr val="black"/>
                </a:solidFill>
              </a:rPr>
              <a:t>, Steven A. </a:t>
            </a:r>
            <a:r>
              <a:rPr lang="en-US" sz="1800" dirty="0" smtClean="0">
                <a:solidFill>
                  <a:prstClr val="black"/>
                </a:solidFill>
              </a:rPr>
              <a:t>Carr</a:t>
            </a:r>
            <a:r>
              <a:rPr lang="en-US" sz="1800" baseline="30000" dirty="0" smtClean="0">
                <a:solidFill>
                  <a:prstClr val="black"/>
                </a:solidFill>
              </a:rPr>
              <a:t>1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 Broad Institute of MIT and Harvard, Cambridge, MA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 NYU </a:t>
            </a:r>
            <a:r>
              <a:rPr lang="en-US" sz="1800" dirty="0" err="1">
                <a:solidFill>
                  <a:prstClr val="black"/>
                </a:solidFill>
              </a:rPr>
              <a:t>Langone</a:t>
            </a:r>
            <a:r>
              <a:rPr lang="en-US" sz="1800" dirty="0">
                <a:solidFill>
                  <a:prstClr val="black"/>
                </a:solidFill>
              </a:rPr>
              <a:t> Medical Center, New York, NY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 Washington University, St. Louis, MO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solidFill>
                  <a:prstClr val="black"/>
                </a:solidFill>
              </a:rPr>
              <a:t>MOGam</a:t>
            </a:r>
            <a:r>
              <a:rPr lang="en-US" sz="1600" dirty="0">
                <a:solidFill>
                  <a:prstClr val="black"/>
                </a:solidFill>
              </a:rPr>
              <a:t> 8:30 Informatics: Protein Identification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62nd ASMS Conference on Mass Spectrometry and Allied Topics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Baltimore, MD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June 15-19, 2014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15350" y="6594475"/>
            <a:ext cx="628650" cy="228600"/>
          </a:xfrm>
        </p:spPr>
        <p:txBody>
          <a:bodyPr/>
          <a:lstStyle/>
          <a:p>
            <a:fld id="{9B212293-03F1-44AD-A1A3-3358B88E83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22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many RNA-</a:t>
            </a:r>
            <a:r>
              <a:rPr lang="en-US" sz="2400" dirty="0" err="1"/>
              <a:t>seq</a:t>
            </a:r>
            <a:r>
              <a:rPr lang="en-US" sz="2400" dirty="0"/>
              <a:t> reads to yield a proteomics observation of an alternate splice or </a:t>
            </a:r>
            <a:r>
              <a:rPr lang="en-US" sz="2400" dirty="0" err="1"/>
              <a:t>frameshift</a:t>
            </a:r>
            <a:r>
              <a:rPr lang="en-US" sz="2400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0931" y="924109"/>
            <a:ext cx="5311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 experiment: 3 individual patients + 1 Common control (40 patients)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0264" y="1317060"/>
            <a:ext cx="3603056" cy="2352037"/>
            <a:chOff x="470264" y="1317060"/>
            <a:chExt cx="3603056" cy="23520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" t="11319" r="11000" b="10783"/>
            <a:stretch/>
          </p:blipFill>
          <p:spPr bwMode="auto">
            <a:xfrm>
              <a:off x="1447062" y="1803041"/>
              <a:ext cx="2527652" cy="186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644495" y="1317060"/>
              <a:ext cx="2007986" cy="338554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196 Alternative splices</a:t>
              </a:r>
              <a:endParaRPr lang="en-US" sz="16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25799" y="1865064"/>
              <a:ext cx="547521" cy="52322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Max #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Reads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0264" y="1961900"/>
              <a:ext cx="963736" cy="1077218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18</a:t>
              </a:r>
            </a:p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observed</a:t>
              </a:r>
            </a:p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in &gt;1</a:t>
              </a:r>
            </a:p>
            <a:p>
              <a:pPr algn="ctr"/>
              <a:r>
                <a:rPr lang="en-US" sz="1600" b="1" dirty="0" err="1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Expmt</a:t>
              </a: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 </a:t>
              </a:r>
              <a:endParaRPr lang="en-US" sz="1600" b="1" dirty="0">
                <a:solidFill>
                  <a:srgbClr val="006699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>
              <a:off x="1275613" y="2923527"/>
              <a:ext cx="633057" cy="505965"/>
            </a:xfrm>
            <a:prstGeom prst="bentConnector3">
              <a:avLst>
                <a:gd name="adj1" fmla="val 2291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Char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18241"/>
              </p:ext>
            </p:extLst>
          </p:nvPr>
        </p:nvGraphicFramePr>
        <p:xfrm>
          <a:off x="103501" y="3562688"/>
          <a:ext cx="4446529" cy="322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70940"/>
              </p:ext>
            </p:extLst>
          </p:nvPr>
        </p:nvGraphicFramePr>
        <p:xfrm>
          <a:off x="4616412" y="3562688"/>
          <a:ext cx="4430399" cy="32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959533" y="1317060"/>
            <a:ext cx="3615146" cy="2352037"/>
            <a:chOff x="4959533" y="1317060"/>
            <a:chExt cx="3615146" cy="235203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7" t="4975" r="10927" b="10954"/>
            <a:stretch/>
          </p:blipFill>
          <p:spPr bwMode="auto">
            <a:xfrm>
              <a:off x="6188676" y="1649797"/>
              <a:ext cx="2283088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027158" y="1865064"/>
              <a:ext cx="547521" cy="52322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Max #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Reads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78826" y="1317060"/>
              <a:ext cx="1445589" cy="338554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552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Frameshifts</a:t>
              </a:r>
              <a:endParaRPr lang="en-US" sz="16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0" name="Elbow Connector 29"/>
            <p:cNvCxnSpPr/>
            <p:nvPr/>
          </p:nvCxnSpPr>
          <p:spPr>
            <a:xfrm>
              <a:off x="5765716" y="2923527"/>
              <a:ext cx="633057" cy="505965"/>
            </a:xfrm>
            <a:prstGeom prst="bentConnector3">
              <a:avLst>
                <a:gd name="adj1" fmla="val 2291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959533" y="1961900"/>
              <a:ext cx="963736" cy="1077218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105</a:t>
              </a:r>
            </a:p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observed</a:t>
              </a:r>
            </a:p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in &gt;1</a:t>
              </a:r>
            </a:p>
            <a:p>
              <a:pPr algn="ctr"/>
              <a:r>
                <a:rPr lang="en-US" sz="1600" b="1" dirty="0" err="1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Expmt</a:t>
              </a: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 </a:t>
              </a:r>
              <a:endParaRPr lang="en-US" sz="1600" b="1" dirty="0">
                <a:solidFill>
                  <a:srgbClr val="006699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09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3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18044" r="3716" b="7091"/>
          <a:stretch/>
        </p:blipFill>
        <p:spPr bwMode="auto">
          <a:xfrm>
            <a:off x="401892" y="960103"/>
            <a:ext cx="8229667" cy="31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Deletion: Cullin-2 </a:t>
            </a:r>
            <a:r>
              <a:rPr lang="en-US" dirty="0"/>
              <a:t>isoform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Observed in 3 Proteomics 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212293-03F1-44AD-A1A3-3358B88E835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64074" y="3005136"/>
            <a:ext cx="575037" cy="1210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1066800"/>
            <a:ext cx="416242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Max RNA-</a:t>
            </a:r>
            <a:r>
              <a:rPr lang="en-US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Seq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Reads: 1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Transcript present: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	1/40 Common control members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	4/105 patients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23238" r="4377" b="10541"/>
          <a:stretch/>
        </p:blipFill>
        <p:spPr bwMode="auto">
          <a:xfrm>
            <a:off x="401892" y="4228021"/>
            <a:ext cx="8505825" cy="23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26040" r="10082" b="15568"/>
          <a:stretch/>
        </p:blipFill>
        <p:spPr bwMode="auto">
          <a:xfrm>
            <a:off x="400050" y="2120462"/>
            <a:ext cx="1530350" cy="20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581" y="1599378"/>
            <a:ext cx="146781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>
                <a:solidFill>
                  <a:srgbClr val="006699"/>
                </a:solidFill>
                <a:latin typeface="+mn-lt"/>
              </a:rPr>
              <a:t>l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og2 116/117 3.5</a:t>
            </a: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PIP 86%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1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4471" y="959525"/>
            <a:ext cx="8458200" cy="26416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rgbClr val="006699"/>
                </a:solidFill>
              </a:rPr>
              <a:t>RNA-</a:t>
            </a:r>
            <a:r>
              <a:rPr lang="en-US" sz="1800" b="1" u="sng" dirty="0" err="1" smtClean="0">
                <a:solidFill>
                  <a:srgbClr val="006699"/>
                </a:solidFill>
              </a:rPr>
              <a:t>Seq</a:t>
            </a:r>
            <a:endParaRPr lang="en-US" sz="1800" b="1" u="sng" dirty="0" smtClean="0">
              <a:solidFill>
                <a:srgbClr val="006699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/>
              <a:t>Reads</a:t>
            </a:r>
            <a:r>
              <a:rPr lang="en-US" sz="1800" b="1" dirty="0"/>
              <a:t>: 50-130 million (high coverage) </a:t>
            </a:r>
            <a:r>
              <a:rPr lang="en-US" sz="1800" b="1" dirty="0" smtClean="0"/>
              <a:t>for each tumor</a:t>
            </a:r>
            <a:endParaRPr lang="en-US" sz="18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/>
              <a:t>TCGA-E2-A154.cgquery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/>
              <a:t>Upload </a:t>
            </a:r>
            <a:r>
              <a:rPr lang="en-US" sz="1800" b="1" dirty="0"/>
              <a:t>Date: 5/2012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/>
              <a:t>Read </a:t>
            </a:r>
            <a:r>
              <a:rPr lang="en-US" sz="1800" b="1" dirty="0"/>
              <a:t>Length: 50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/>
              <a:t>Instrument: </a:t>
            </a:r>
            <a:r>
              <a:rPr lang="en-US" sz="1800" b="1" dirty="0" err="1"/>
              <a:t>Illumina</a:t>
            </a:r>
            <a:r>
              <a:rPr lang="en-US" sz="1800" b="1" dirty="0"/>
              <a:t> </a:t>
            </a:r>
            <a:r>
              <a:rPr lang="en-US" sz="1800" b="1" dirty="0" err="1"/>
              <a:t>HiSeq</a:t>
            </a:r>
            <a:r>
              <a:rPr lang="en-US" sz="1800" b="1" dirty="0"/>
              <a:t> 2000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/>
              <a:t>Library (name, strategy, source, selection)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</a:pPr>
            <a:r>
              <a:rPr lang="en-US" b="1" dirty="0" err="1"/>
              <a:t>Illumina</a:t>
            </a:r>
            <a:r>
              <a:rPr lang="en-US" b="1" dirty="0"/>
              <a:t> </a:t>
            </a:r>
            <a:r>
              <a:rPr lang="en-US" b="1" dirty="0" err="1"/>
              <a:t>TruSeq</a:t>
            </a:r>
            <a:r>
              <a:rPr lang="en-US" b="1" dirty="0"/>
              <a:t>, RNA-</a:t>
            </a:r>
            <a:r>
              <a:rPr lang="en-US" b="1" dirty="0" err="1"/>
              <a:t>Seq</a:t>
            </a:r>
            <a:r>
              <a:rPr lang="en-US" b="1" dirty="0"/>
              <a:t>, Genomic, Random, </a:t>
            </a:r>
            <a:r>
              <a:rPr lang="en-US" b="1" dirty="0" smtClean="0"/>
              <a:t>Paired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Proteomics Approaches Achieve</a:t>
            </a:r>
            <a:r>
              <a:rPr lang="en-US" dirty="0"/>
              <a:t> </a:t>
            </a:r>
            <a:r>
              <a:rPr lang="en-US" dirty="0" smtClean="0"/>
              <a:t>Comparable Depth of Coverage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134471" y="3596773"/>
            <a:ext cx="8636640" cy="30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9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1D75B4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61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B0F0"/>
              </a:buClr>
              <a:buSzPct val="80000"/>
              <a:buFont typeface="Arial" charset="0"/>
              <a:buChar char="◘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2675" indent="-1682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1800" b="1" u="sng" kern="0" dirty="0" smtClean="0">
                <a:solidFill>
                  <a:srgbClr val="006699"/>
                </a:solidFill>
              </a:rPr>
              <a:t>Proteomics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kern="0" dirty="0"/>
              <a:t>F</a:t>
            </a:r>
            <a:r>
              <a:rPr lang="en-US" sz="1800" b="1" kern="0" dirty="0" smtClean="0"/>
              <a:t>or each </a:t>
            </a:r>
            <a:r>
              <a:rPr lang="en-US" sz="1800" b="1" kern="0" dirty="0" err="1" smtClean="0"/>
              <a:t>iTRAQ</a:t>
            </a:r>
            <a:r>
              <a:rPr lang="en-US" sz="1800" b="1" kern="0" dirty="0" smtClean="0"/>
              <a:t> 4-plex (3 tumors, control)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kern="0" dirty="0"/>
              <a:t>Peptide Spectrum Matches(PSMs): 215-380 </a:t>
            </a:r>
            <a:r>
              <a:rPr lang="en-US" sz="1800" b="1" kern="0" dirty="0" smtClean="0"/>
              <a:t>thousand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kern="0" dirty="0" smtClean="0"/>
              <a:t>Distinct Peptides: 100-175 thousand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kern="0" dirty="0"/>
              <a:t>Tumor amount: 1mg (5% whole proteome, 95% </a:t>
            </a:r>
            <a:r>
              <a:rPr lang="en-US" sz="1800" b="1" kern="0" dirty="0" err="1"/>
              <a:t>phosphoproteome</a:t>
            </a:r>
            <a:r>
              <a:rPr lang="en-US" sz="1800" b="1" kern="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 smtClean="0"/>
              <a:t>Year: 2013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 smtClean="0"/>
              <a:t>Mass Spectrometer: Thermo-Fisher </a:t>
            </a:r>
            <a:r>
              <a:rPr lang="en-US" sz="1800" b="1" kern="0" dirty="0" err="1" smtClean="0"/>
              <a:t>QExactive</a:t>
            </a:r>
            <a:endParaRPr lang="en-US" sz="1800" b="1" kern="0" dirty="0" smtClean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/>
              <a:t>Quantitation chemistry: </a:t>
            </a:r>
            <a:r>
              <a:rPr lang="en-US" sz="1800" b="1" kern="0" dirty="0" err="1"/>
              <a:t>iTRAQ</a:t>
            </a:r>
            <a:endParaRPr lang="en-US" sz="1800" b="1" kern="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 smtClean="0"/>
              <a:t>Offline Peptide Fractionation: Basic reversed-phase (pH 10)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 smtClean="0"/>
              <a:t>LC-MS/MS time: 1 </a:t>
            </a:r>
            <a:r>
              <a:rPr lang="en-US" sz="1800" b="1" kern="0" dirty="0" err="1" smtClean="0"/>
              <a:t>iTRAQ</a:t>
            </a:r>
            <a:r>
              <a:rPr lang="en-US" sz="1800" b="1" kern="0" dirty="0" smtClean="0"/>
              <a:t> 4-plex, 24 fractions, 2hr run/fraction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0857" y="4809494"/>
            <a:ext cx="1760711" cy="830997"/>
          </a:xfrm>
          <a:prstGeom prst="rect">
            <a:avLst/>
          </a:prstGeom>
          <a:noFill/>
          <a:ln>
            <a:noFill/>
          </a:ln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C00000"/>
                </a:solidFill>
                <a:latin typeface="+mn-lt"/>
              </a:rPr>
              <a:t>Dynamic exclusion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Measure abundant peptides only once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1" y="1777146"/>
            <a:ext cx="2123568" cy="830997"/>
          </a:xfrm>
          <a:prstGeom prst="rect">
            <a:avLst/>
          </a:prstGeom>
          <a:noFill/>
          <a:ln>
            <a:noFill/>
          </a:ln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6699"/>
                </a:solidFill>
                <a:latin typeface="+mn-lt"/>
              </a:rPr>
              <a:t>Now</a:t>
            </a:r>
          </a:p>
          <a:p>
            <a:pPr algn="ctr"/>
            <a:r>
              <a:rPr lang="en-US" sz="1600" b="1" dirty="0" smtClean="0">
                <a:solidFill>
                  <a:srgbClr val="006699"/>
                </a:solidFill>
                <a:latin typeface="+mn-lt"/>
              </a:rPr>
              <a:t>Read length 76 or 101</a:t>
            </a:r>
          </a:p>
          <a:p>
            <a:pPr algn="ctr"/>
            <a:r>
              <a:rPr lang="en-US" sz="1600" b="1" dirty="0" smtClean="0">
                <a:solidFill>
                  <a:srgbClr val="006699"/>
                </a:solidFill>
                <a:latin typeface="+mn-lt"/>
              </a:rPr>
              <a:t>Strand-specific</a:t>
            </a:r>
          </a:p>
        </p:txBody>
      </p:sp>
    </p:spTree>
    <p:extLst>
      <p:ext uri="{BB962C8B-B14F-4D97-AF65-F5344CB8AC3E}">
        <p14:creationId xmlns:p14="http://schemas.microsoft.com/office/powerpoint/2010/main" val="2791196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1061" r="835" b="8913"/>
          <a:stretch/>
        </p:blipFill>
        <p:spPr bwMode="auto">
          <a:xfrm>
            <a:off x="4863412" y="974226"/>
            <a:ext cx="4250137" cy="28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AA Variants </a:t>
            </a:r>
            <a:r>
              <a:rPr lang="en-US" dirty="0" smtClean="0"/>
              <a:t>May </a:t>
            </a:r>
            <a:r>
              <a:rPr lang="en-US" dirty="0"/>
              <a:t>be Somatic in Some Patients, </a:t>
            </a:r>
            <a:r>
              <a:rPr lang="en-US" dirty="0" err="1"/>
              <a:t>Germline</a:t>
            </a:r>
            <a:r>
              <a:rPr lang="en-US" dirty="0"/>
              <a:t> in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71601" y="232125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Genomic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124" y="2693694"/>
            <a:ext cx="3638668" cy="584775"/>
            <a:chOff x="49124" y="2693694"/>
            <a:chExt cx="3638668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49124" y="2693694"/>
              <a:ext cx="3456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Highly Interesting, should correlate with prognosis and/or subtype.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95793" y="2861839"/>
              <a:ext cx="191999" cy="2308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42976" y="5251155"/>
            <a:ext cx="11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Proteomic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" y="978989"/>
            <a:ext cx="3819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7899" r="19299" b="7572"/>
          <a:stretch/>
        </p:blipFill>
        <p:spPr bwMode="auto">
          <a:xfrm>
            <a:off x="4749112" y="4102732"/>
            <a:ext cx="2914891" cy="26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9124" y="3381579"/>
            <a:ext cx="4199776" cy="584775"/>
            <a:chOff x="49124" y="3381579"/>
            <a:chExt cx="4199776" cy="584775"/>
          </a:xfrm>
        </p:grpSpPr>
        <p:sp>
          <p:nvSpPr>
            <p:cNvPr id="11" name="Rectangle 10"/>
            <p:cNvSpPr/>
            <p:nvPr/>
          </p:nvSpPr>
          <p:spPr>
            <a:xfrm>
              <a:off x="3495793" y="3547639"/>
              <a:ext cx="191999" cy="2308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80676" y="3547639"/>
              <a:ext cx="191999" cy="2308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56901" y="3547639"/>
              <a:ext cx="191999" cy="2308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24" y="3381579"/>
              <a:ext cx="3456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May </a:t>
              </a: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correlate with prognosis?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Might as well be canonical isoforms</a:t>
              </a: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124" y="4090538"/>
            <a:ext cx="3923551" cy="584775"/>
            <a:chOff x="49124" y="4090538"/>
            <a:chExt cx="3923551" cy="584775"/>
          </a:xfrm>
        </p:grpSpPr>
        <p:sp>
          <p:nvSpPr>
            <p:cNvPr id="14" name="Rectangle 13"/>
            <p:cNvSpPr/>
            <p:nvPr/>
          </p:nvSpPr>
          <p:spPr>
            <a:xfrm>
              <a:off x="3495793" y="4223914"/>
              <a:ext cx="191999" cy="2308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80676" y="4223914"/>
              <a:ext cx="191999" cy="2308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124" y="4090538"/>
              <a:ext cx="3456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latin typeface="Calibri" panose="020F0502020204030204" pitchFamily="34" charset="0"/>
                </a:rPr>
                <a:t>Detectable</a:t>
              </a:r>
              <a:r>
                <a:rPr lang="en-US" sz="1600" b="1" dirty="0">
                  <a:latin typeface="Calibri" panose="020F0502020204030204" pitchFamily="34" charset="0"/>
                </a:rPr>
                <a:t>, but too </a:t>
              </a:r>
              <a:r>
                <a:rPr lang="en-US" sz="1600" b="1" dirty="0" smtClean="0">
                  <a:latin typeface="Calibri" panose="020F0502020204030204" pitchFamily="34" charset="0"/>
                </a:rPr>
                <a:t>rare to indicate biology.</a:t>
              </a:r>
              <a:endParaRPr lang="en-US" sz="16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124" y="4646215"/>
            <a:ext cx="3638668" cy="830997"/>
            <a:chOff x="49124" y="4646215"/>
            <a:chExt cx="3638668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49124" y="4646215"/>
              <a:ext cx="3275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5413" indent="-125413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G&amp;S mix genomic variants have the highest observation rate by Proteomics.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95793" y="4946297"/>
              <a:ext cx="191999" cy="2308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9772" y="5532632"/>
            <a:ext cx="2669729" cy="1198226"/>
            <a:chOff x="149772" y="5532632"/>
            <a:chExt cx="2669729" cy="1198226"/>
          </a:xfrm>
        </p:grpSpPr>
        <p:grpSp>
          <p:nvGrpSpPr>
            <p:cNvPr id="7" name="Group 6"/>
            <p:cNvGrpSpPr/>
            <p:nvPr/>
          </p:nvGrpSpPr>
          <p:grpSpPr>
            <a:xfrm>
              <a:off x="1293121" y="5532632"/>
              <a:ext cx="1526380" cy="1119407"/>
              <a:chOff x="1958161" y="5477212"/>
              <a:chExt cx="1526380" cy="111940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483112" y="5953578"/>
                <a:ext cx="191999" cy="2308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33104" y="5953578"/>
                <a:ext cx="191999" cy="23083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83112" y="6365787"/>
                <a:ext cx="191999" cy="2308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967576" y="5953578"/>
                <a:ext cx="191999" cy="23083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33104" y="6365787"/>
                <a:ext cx="191999" cy="2308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967576" y="6365787"/>
                <a:ext cx="191999" cy="2308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58161" y="5477212"/>
                <a:ext cx="15263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457200" algn="l"/>
                    <a:tab pos="914400" algn="l"/>
                  </a:tabLst>
                </a:pPr>
                <a:r>
                  <a:rPr lang="en-US" b="1" dirty="0" smtClean="0">
                    <a:solidFill>
                      <a:schemeClr val="accent4"/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en-US" b="1" dirty="0" smtClean="0">
                    <a:latin typeface="Calibri" panose="020F0502020204030204" pitchFamily="34" charset="0"/>
                  </a:rPr>
                  <a:t>	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b="1" dirty="0" smtClean="0">
                    <a:latin typeface="Calibri" panose="020F0502020204030204" pitchFamily="34" charset="0"/>
                  </a:rPr>
                  <a:t>	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alibri" panose="020F0502020204030204" pitchFamily="34" charset="0"/>
                  </a:rPr>
                  <a:t>G&amp;S</a:t>
                </a:r>
                <a:endParaRPr lang="en-US" b="1" dirty="0">
                  <a:solidFill>
                    <a:schemeClr val="accent3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49772" y="5828908"/>
              <a:ext cx="1158266" cy="88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 smtClean="0">
                  <a:latin typeface="Calibri" panose="020F0502020204030204" pitchFamily="34" charset="0"/>
                </a:rPr>
                <a:t>&gt;1 patient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 smtClean="0">
                  <a:latin typeface="Calibri" panose="020F0502020204030204" pitchFamily="34" charset="0"/>
                </a:rPr>
                <a:t>  1 patient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51297" y="636152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S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4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Significantly Mutated Genes, </a:t>
            </a:r>
            <a:r>
              <a:rPr lang="en-US" dirty="0" smtClean="0"/>
              <a:t>Detection </a:t>
            </a:r>
            <a:r>
              <a:rPr lang="en-US" dirty="0" smtClean="0"/>
              <a:t>at Protein-level and Variant Peptide-level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08981" y="1692232"/>
            <a:ext cx="73013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Ins="4572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Protein level</a:t>
            </a:r>
          </a:p>
          <a:p>
            <a:pPr algn="ctr"/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iTRAQ</a:t>
            </a:r>
            <a:endParaRPr lang="en-US" sz="1400" b="1" dirty="0" smtClean="0">
              <a:solidFill>
                <a:srgbClr val="006699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8" y="1870032"/>
            <a:ext cx="2924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3466" y="6457483"/>
            <a:ext cx="2482733" cy="338554"/>
          </a:xfrm>
          <a:prstGeom prst="rect">
            <a:avLst/>
          </a:prstGeom>
          <a:solidFill>
            <a:srgbClr val="008000"/>
          </a:solidFill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Variant Peptide detected </a:t>
            </a:r>
            <a:endParaRPr lang="en-US" sz="1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6" b="69181"/>
          <a:stretch/>
        </p:blipFill>
        <p:spPr bwMode="auto">
          <a:xfrm>
            <a:off x="82232" y="2189163"/>
            <a:ext cx="82398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283" y="1831932"/>
            <a:ext cx="130888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45720" rIns="45720" rtlCol="0">
            <a:spAutoFit/>
          </a:bodyPr>
          <a:lstStyle/>
          <a:p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105 patients ---&gt;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30" y="982175"/>
            <a:ext cx="7866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+mj-lt"/>
              </a:rPr>
              <a:t>TP53, PIK3CA </a:t>
            </a:r>
            <a:r>
              <a:rPr lang="en-US" b="1" dirty="0" smtClean="0">
                <a:solidFill>
                  <a:srgbClr val="006699"/>
                </a:solidFill>
                <a:latin typeface="+mj-lt"/>
              </a:rPr>
              <a:t>&amp;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GATA3 </a:t>
            </a:r>
            <a:r>
              <a:rPr lang="en-US" b="1" dirty="0" smtClean="0">
                <a:solidFill>
                  <a:srgbClr val="006699"/>
                </a:solidFill>
                <a:latin typeface="+mj-lt"/>
              </a:rPr>
              <a:t>mutations occurred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at &gt;10% incidence across </a:t>
            </a:r>
            <a:r>
              <a:rPr lang="en-US" b="1" dirty="0" smtClean="0">
                <a:solidFill>
                  <a:srgbClr val="006699"/>
                </a:solidFill>
                <a:latin typeface="+mj-lt"/>
              </a:rPr>
              <a:t>507 tumors</a:t>
            </a:r>
            <a:endParaRPr lang="en-US" b="1" dirty="0">
              <a:solidFill>
                <a:srgbClr val="006699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6465" y="1351507"/>
            <a:ext cx="2477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TCGA Consortium, Nature 2012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46265" y="6457483"/>
            <a:ext cx="2482733" cy="338554"/>
          </a:xfrm>
          <a:prstGeom prst="rect">
            <a:avLst/>
          </a:prstGeom>
          <a:solidFill>
            <a:srgbClr val="FF0000"/>
          </a:solidFill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Poor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Tryptic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Not detected </a:t>
            </a:r>
            <a:endParaRPr lang="en-US" sz="16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1330" y="6457483"/>
            <a:ext cx="2482733" cy="338554"/>
          </a:xfrm>
          <a:prstGeom prst="rect">
            <a:avLst/>
          </a:prstGeom>
          <a:solidFill>
            <a:srgbClr val="FFC000"/>
          </a:solidFill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Good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Tryptic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Not detected </a:t>
            </a:r>
            <a:endParaRPr lang="en-US" sz="1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5" y="2481696"/>
            <a:ext cx="8723376" cy="388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389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t="20681" r="4161" b="11951"/>
          <a:stretch/>
        </p:blipFill>
        <p:spPr bwMode="auto">
          <a:xfrm>
            <a:off x="329291" y="1316662"/>
            <a:ext cx="8477252" cy="22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2023" r="4663" b="12116"/>
          <a:stretch/>
        </p:blipFill>
        <p:spPr bwMode="auto">
          <a:xfrm>
            <a:off x="329291" y="4281224"/>
            <a:ext cx="8477252" cy="22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Proteomics Detection </a:t>
            </a:r>
            <a:r>
              <a:rPr lang="en-US" dirty="0"/>
              <a:t>of </a:t>
            </a:r>
            <a:r>
              <a:rPr lang="en-US" dirty="0" smtClean="0"/>
              <a:t>Variant Peptides for Tumor </a:t>
            </a:r>
            <a:r>
              <a:rPr lang="en-US" dirty="0"/>
              <a:t>antigen p53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0467" y="4484667"/>
            <a:ext cx="432933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TP53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 tumor antigen 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p53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variant H193Y</a:t>
            </a:r>
            <a:endParaRPr lang="en-US" sz="1400" b="1" dirty="0" smtClean="0">
              <a:solidFill>
                <a:srgbClr val="006699"/>
              </a:solidFill>
              <a:latin typeface="+mn-lt"/>
            </a:endParaRP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Phred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:	30	2/105 Patients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S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omatic</a:t>
            </a: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SM:	7.8	1/36 Proteomics Experiments, PIP 56%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6813" y="1581816"/>
            <a:ext cx="4588387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TP53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 tumor antigen 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p53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variant 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P72R (new </a:t>
            </a: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tryptic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 site)</a:t>
            </a: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Phred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:	3403	2/105 Somatic, </a:t>
            </a:r>
            <a:r>
              <a:rPr lang="en-US" sz="1400" b="1" dirty="0">
                <a:solidFill>
                  <a:srgbClr val="006699"/>
                </a:solidFill>
              </a:rPr>
              <a:t>89/105 Patients </a:t>
            </a:r>
            <a:r>
              <a:rPr lang="en-US" sz="1400" b="1" dirty="0" err="1">
                <a:solidFill>
                  <a:srgbClr val="006699"/>
                </a:solidFill>
              </a:rPr>
              <a:t>Germline</a:t>
            </a:r>
            <a:r>
              <a:rPr lang="en-US" sz="1400" b="1" dirty="0">
                <a:solidFill>
                  <a:srgbClr val="006699"/>
                </a:solidFill>
              </a:rPr>
              <a:t> </a:t>
            </a:r>
            <a:endParaRPr lang="en-US" sz="1400" b="1" dirty="0" smtClean="0">
              <a:solidFill>
                <a:srgbClr val="006699"/>
              </a:solidFill>
              <a:latin typeface="+mn-lt"/>
            </a:endParaRP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SM:	22.9	15/36 Proteomics Experiments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t="24358" r="20842" b="10042"/>
          <a:stretch/>
        </p:blipFill>
        <p:spPr bwMode="auto">
          <a:xfrm>
            <a:off x="118754" y="1009405"/>
            <a:ext cx="1520042" cy="2149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981" y="1427928"/>
            <a:ext cx="146781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>
                <a:solidFill>
                  <a:srgbClr val="006699"/>
                </a:solidFill>
                <a:latin typeface="+mn-lt"/>
              </a:rPr>
              <a:t>l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og2 116/117 3.0</a:t>
            </a: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PIP 100%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18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3055" r="3646" b="10278"/>
          <a:stretch/>
        </p:blipFill>
        <p:spPr bwMode="auto">
          <a:xfrm>
            <a:off x="295274" y="4333874"/>
            <a:ext cx="85439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Proteomics Can Detect Variant Peptides with Marginal </a:t>
            </a:r>
            <a:r>
              <a:rPr lang="en-US" dirty="0"/>
              <a:t>B</a:t>
            </a:r>
            <a:r>
              <a:rPr lang="en-US" dirty="0" smtClean="0"/>
              <a:t>ase </a:t>
            </a:r>
            <a:r>
              <a:rPr lang="en-US" dirty="0"/>
              <a:t>C</a:t>
            </a:r>
            <a:r>
              <a:rPr lang="en-US" dirty="0" smtClean="0"/>
              <a:t>alling </a:t>
            </a:r>
            <a:r>
              <a:rPr lang="en-US" dirty="0" err="1" smtClean="0"/>
              <a:t>Phred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Score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11921"/>
              </p:ext>
            </p:extLst>
          </p:nvPr>
        </p:nvGraphicFramePr>
        <p:xfrm>
          <a:off x="4159385" y="971550"/>
          <a:ext cx="487984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94681"/>
              </p:ext>
            </p:extLst>
          </p:nvPr>
        </p:nvGraphicFramePr>
        <p:xfrm>
          <a:off x="152401" y="1066800"/>
          <a:ext cx="3876675" cy="2743200"/>
        </p:xfrm>
        <a:graphic>
          <a:graphicData uri="http://schemas.openxmlformats.org/drawingml/2006/table">
            <a:tbl>
              <a:tblPr/>
              <a:tblGrid>
                <a:gridCol w="1292225"/>
                <a:gridCol w="1292225"/>
                <a:gridCol w="1292225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sz="1600" b="1" i="0" baseline="0" dirty="0" err="1">
                          <a:latin typeface="Calibri" panose="020F0502020204030204" pitchFamily="34" charset="0"/>
                        </a:rPr>
                        <a:t>Phred</a:t>
                      </a:r>
                      <a:r>
                        <a:rPr lang="en-US" sz="1600" b="1" i="0" baseline="0" dirty="0">
                          <a:latin typeface="Calibri" panose="020F0502020204030204" pitchFamily="34" charset="0"/>
                        </a:rPr>
                        <a:t> quality scores are logarithmically linked to error probabilities</a:t>
                      </a:r>
                    </a:p>
                  </a:txBody>
                  <a:tcPr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Phred Quality Score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Probability of incorrect base call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Base call accuracy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1 in 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in 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1 in 1000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99.9%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1 in 10,000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99.99%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10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6197" y="4522767"/>
            <a:ext cx="3329204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DCK </a:t>
            </a: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deoxycytidine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 kinase variant I24V</a:t>
            </a:r>
          </a:p>
          <a:p>
            <a:pPr>
              <a:tabLst>
                <a:tab pos="571500" algn="l"/>
                <a:tab pos="1028700" algn="l"/>
              </a:tabLst>
            </a:pP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Phred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:	6	1/105 patients somatic</a:t>
            </a:r>
          </a:p>
          <a:p>
            <a:pPr>
              <a:tabLst>
                <a:tab pos="571500" algn="l"/>
                <a:tab pos="10287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SM:	10.4	1/36 Proteomics Experiment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18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00" y="1248229"/>
            <a:ext cx="8574314" cy="4419600"/>
          </a:xfrm>
        </p:spPr>
        <p:txBody>
          <a:bodyPr/>
          <a:lstStyle/>
          <a:p>
            <a:pPr marL="285750" lvl="1" indent="-285750">
              <a:buClr>
                <a:srgbClr val="1D75B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 smtClean="0"/>
              <a:t>RNA-</a:t>
            </a:r>
            <a:r>
              <a:rPr lang="en-US" sz="1800" b="1" dirty="0" err="1" smtClean="0"/>
              <a:t>Seq</a:t>
            </a:r>
            <a:r>
              <a:rPr lang="en-US" sz="1800" b="1" dirty="0" smtClean="0"/>
              <a:t> </a:t>
            </a:r>
            <a:r>
              <a:rPr lang="en-US" sz="1800" b="1" dirty="0"/>
              <a:t>and Proteomics </a:t>
            </a:r>
            <a:r>
              <a:rPr lang="en-US" sz="1800" b="1" dirty="0" smtClean="0"/>
              <a:t>can currently achieve comparable depth </a:t>
            </a:r>
            <a:r>
              <a:rPr lang="en-US" sz="1800" b="1" dirty="0"/>
              <a:t>of </a:t>
            </a:r>
            <a:r>
              <a:rPr lang="en-US" sz="1800" b="1" dirty="0" smtClean="0"/>
              <a:t>coverage for alternative splices and </a:t>
            </a:r>
            <a:r>
              <a:rPr lang="en-US" sz="1800" b="1" dirty="0" err="1" smtClean="0"/>
              <a:t>frameshifts</a:t>
            </a:r>
            <a:endParaRPr lang="en-US" sz="1800" b="1" dirty="0" smtClean="0"/>
          </a:p>
          <a:p>
            <a:pPr marL="742950" lvl="2" indent="-285750">
              <a:buClr>
                <a:srgbClr val="1D75B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 smtClean="0"/>
              <a:t>Search MS/MS data against databases from a larger patient population</a:t>
            </a:r>
          </a:p>
          <a:p>
            <a:pPr marL="285750" lvl="1" indent="-285750">
              <a:buClr>
                <a:srgbClr val="1D75B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 smtClean="0"/>
              <a:t>Proteomics </a:t>
            </a:r>
            <a:r>
              <a:rPr lang="en-US" sz="1800" b="1" dirty="0"/>
              <a:t>can </a:t>
            </a:r>
            <a:r>
              <a:rPr lang="en-US" sz="1800" b="1" dirty="0" smtClean="0"/>
              <a:t>detect variant peptides </a:t>
            </a:r>
            <a:r>
              <a:rPr lang="en-US" sz="1800" b="1" dirty="0"/>
              <a:t>with </a:t>
            </a:r>
            <a:r>
              <a:rPr lang="en-US" sz="1800" b="1" dirty="0" smtClean="0"/>
              <a:t>marginal base calling </a:t>
            </a:r>
            <a:r>
              <a:rPr lang="en-US" sz="1800" b="1" dirty="0" err="1"/>
              <a:t>Phred</a:t>
            </a:r>
            <a:r>
              <a:rPr lang="en-US" sz="1800" b="1" dirty="0"/>
              <a:t> </a:t>
            </a:r>
            <a:r>
              <a:rPr lang="en-US" sz="1800" b="1" dirty="0" err="1"/>
              <a:t>Qual</a:t>
            </a:r>
            <a:r>
              <a:rPr lang="en-US" sz="1800" b="1" dirty="0"/>
              <a:t> s</a:t>
            </a:r>
            <a:r>
              <a:rPr lang="en-US" sz="1800" b="1" dirty="0" smtClean="0"/>
              <a:t>cores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Reference database should be expanded to contain more common alterations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Validate variant </a:t>
            </a:r>
            <a:r>
              <a:rPr lang="en-US" sz="1800" b="1" dirty="0"/>
              <a:t>p</a:t>
            </a:r>
            <a:r>
              <a:rPr lang="en-US" sz="1800" b="1" dirty="0" smtClean="0"/>
              <a:t>eptide </a:t>
            </a:r>
            <a:r>
              <a:rPr lang="en-US" sz="1800" b="1" dirty="0"/>
              <a:t>d</a:t>
            </a:r>
            <a:r>
              <a:rPr lang="en-US" sz="1800" b="1" dirty="0" smtClean="0"/>
              <a:t>etection with MRM and synthetic peptides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Sort </a:t>
            </a:r>
            <a:r>
              <a:rPr lang="en-US" sz="1800" b="1" dirty="0"/>
              <a:t>out </a:t>
            </a:r>
            <a:r>
              <a:rPr lang="en-US" sz="1800" b="1" dirty="0" err="1"/>
              <a:t>Germline</a:t>
            </a:r>
            <a:r>
              <a:rPr lang="en-US" sz="1800" b="1" dirty="0"/>
              <a:t>/Somatic variant </a:t>
            </a:r>
            <a:r>
              <a:rPr lang="en-US" sz="1800" b="1" dirty="0" smtClean="0"/>
              <a:t>mix </a:t>
            </a:r>
            <a:r>
              <a:rPr lang="en-US" sz="1800" b="1" dirty="0"/>
              <a:t>status across </a:t>
            </a:r>
            <a:r>
              <a:rPr lang="en-US" sz="1800" b="1" dirty="0" smtClean="0"/>
              <a:t>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Correlate quantitative info with disease sub-type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Search data against </a:t>
            </a:r>
            <a:r>
              <a:rPr lang="en-US" sz="1800" b="1" dirty="0"/>
              <a:t>“other” category</a:t>
            </a:r>
          </a:p>
          <a:p>
            <a:pPr lvl="1"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Fusion genes (junction-spanning)</a:t>
            </a:r>
          </a:p>
          <a:p>
            <a:pPr lvl="1"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da-DK" sz="1800" b="1" dirty="0"/>
              <a:t>Novel exon splicing (2 sides)</a:t>
            </a:r>
          </a:p>
          <a:p>
            <a:pPr lvl="1"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Completely novel gene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Conclusions and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62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Acknowledgments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3505200" cy="454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Arial" pitchFamily="-65" charset="0"/>
              </a:rPr>
              <a:t>Broad Institute/FHCRC</a:t>
            </a:r>
            <a:endParaRPr lang="en-US" b="1" i="1" dirty="0">
              <a:solidFill>
                <a:srgbClr val="000000"/>
              </a:solidFill>
              <a:latin typeface="Arial" pitchFamily="-65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Steve Carr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Karl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Clauser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Michael Gillette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Jana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Qiao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Philipp Mertins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DR Mani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Eric Kuhn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Sue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Abbatiello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Amanda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Paulovich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Jeffrey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Whiteaker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Pei Wang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Sean Wang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Ping Yan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Yuzheng</a:t>
            </a: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Zhang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285266"/>
            <a:ext cx="44710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Arial" pitchFamily="-65" charset="0"/>
              </a:rPr>
              <a:t>Washington U./NYU</a:t>
            </a:r>
            <a:endParaRPr lang="en-US" b="1" i="1" dirty="0">
              <a:solidFill>
                <a:srgbClr val="000000"/>
              </a:solidFill>
              <a:latin typeface="Arial" pitchFamily="-65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Sherri 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Davies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Matthew Ellis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Reid Townsend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Song Cao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Michael McLellan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Li Ding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David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Fenyo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Kelly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Ruggles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241258"/>
            <a:ext cx="3581400" cy="184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Arial" pitchFamily="-65" charset="0"/>
              </a:rPr>
              <a:t>NCI Staff</a:t>
            </a:r>
            <a:endParaRPr lang="en-US" b="1" i="1" dirty="0">
              <a:solidFill>
                <a:srgbClr val="000000"/>
              </a:solidFill>
              <a:latin typeface="Arial" pitchFamily="-65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Emily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Boja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Mehdi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Mesri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Rob Rivers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Chris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Kinsinger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Henry Rodriguez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0" y="6155087"/>
            <a:ext cx="3810000" cy="6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3993">
              <a:lnSpc>
                <a:spcPct val="90000"/>
              </a:lnSpc>
              <a:spcAft>
                <a:spcPts val="200"/>
              </a:spcAft>
              <a:buFont typeface="Wingdings" pitchFamily="-65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Funding</a:t>
            </a:r>
            <a:endParaRPr lang="en-US" b="1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682625" indent="-219075" defTabSz="913993">
              <a:lnSpc>
                <a:spcPct val="90000"/>
              </a:lnSpc>
              <a:spcAft>
                <a:spcPts val="2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National Cancer Institute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23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CPTAC breast </a:t>
            </a:r>
            <a:r>
              <a:rPr lang="en-US" dirty="0" smtClean="0"/>
              <a:t>cancer</a:t>
            </a:r>
            <a:br>
              <a:rPr lang="en-US" dirty="0" smtClean="0"/>
            </a:br>
            <a:r>
              <a:rPr lang="en-US" dirty="0" smtClean="0"/>
              <a:t>presentations </a:t>
            </a:r>
            <a:r>
              <a:rPr lang="en-US" dirty="0"/>
              <a:t>at ASMS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" y="3209924"/>
            <a:ext cx="87534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9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1D75B4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61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B0F0"/>
              </a:buClr>
              <a:buSzPct val="80000"/>
              <a:buFont typeface="Arial" charset="0"/>
              <a:buChar char="◘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2675" indent="-1682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400" kern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585"/>
            <a:ext cx="8458200" cy="4419600"/>
          </a:xfrm>
        </p:spPr>
        <p:txBody>
          <a:bodyPr/>
          <a:lstStyle/>
          <a:p>
            <a:pPr marL="228600" lvl="1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1600" b="1" dirty="0" smtClean="0"/>
              <a:t>Tuesday </a:t>
            </a:r>
            <a:r>
              <a:rPr lang="en-US" sz="1600" b="1" dirty="0"/>
              <a:t>Oral TOG 8:30 am, </a:t>
            </a:r>
            <a:r>
              <a:rPr lang="en-US" sz="1600" b="1" dirty="0" err="1"/>
              <a:t>Phosphoproteomics</a:t>
            </a:r>
            <a:r>
              <a:rPr lang="en-US" sz="1600" b="1" dirty="0"/>
              <a:t> and Disease</a:t>
            </a:r>
            <a:r>
              <a:rPr lang="en-US" sz="1600" dirty="0"/>
              <a:t>: </a:t>
            </a:r>
            <a:r>
              <a:rPr lang="en-US" sz="1600" b="1" u="sng" dirty="0"/>
              <a:t>Philipp Mertins</a:t>
            </a:r>
          </a:p>
          <a:p>
            <a:pPr marL="565150" lvl="2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Proteogenomic</a:t>
            </a:r>
            <a:r>
              <a:rPr lang="en-US" sz="1600" dirty="0"/>
              <a:t> analysis of human breast cancer connects genetic alterations to phosphorylation networks</a:t>
            </a:r>
          </a:p>
          <a:p>
            <a:pPr marL="228600" lvl="1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1600" b="1" dirty="0"/>
              <a:t>Tuesday Poster 82</a:t>
            </a:r>
            <a:r>
              <a:rPr lang="en-US" sz="1600" dirty="0"/>
              <a:t>: </a:t>
            </a:r>
            <a:r>
              <a:rPr lang="en-US" sz="1600" b="1" u="sng" dirty="0"/>
              <a:t>Kelly Ruggles</a:t>
            </a:r>
          </a:p>
          <a:p>
            <a:pPr marL="565150" lvl="2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Assessing Depth of Proteome Coverage Required for Novel Peptide Detection in Breast Cancer using Patient Derived </a:t>
            </a:r>
            <a:r>
              <a:rPr lang="en-US" sz="1600" dirty="0" err="1"/>
              <a:t>Xenograft</a:t>
            </a:r>
            <a:r>
              <a:rPr lang="en-US" sz="1600" dirty="0"/>
              <a:t> Models</a:t>
            </a:r>
          </a:p>
          <a:p>
            <a:pPr marL="228600" lvl="1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1600" b="1" dirty="0"/>
              <a:t>Tuesday Poster 438: </a:t>
            </a:r>
            <a:r>
              <a:rPr lang="en-US" sz="1600" b="1" u="sng" dirty="0"/>
              <a:t>Michael Gillette</a:t>
            </a:r>
          </a:p>
          <a:p>
            <a:pPr marL="565150" lvl="2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Integrated </a:t>
            </a:r>
            <a:r>
              <a:rPr lang="en-US" sz="1600" dirty="0" err="1"/>
              <a:t>Phosphoproteogenomic</a:t>
            </a:r>
            <a:r>
              <a:rPr lang="en-US" sz="1600" dirty="0"/>
              <a:t> Analyses of  Patient-Derived Breast Cancer </a:t>
            </a:r>
            <a:r>
              <a:rPr lang="en-US" sz="1600" dirty="0" err="1"/>
              <a:t>Xenograft</a:t>
            </a:r>
            <a:r>
              <a:rPr lang="en-US" sz="1600" dirty="0"/>
              <a:t> Models Allow Molecular Characterization of Human Disease Biology and Therapeutic Response</a:t>
            </a:r>
          </a:p>
          <a:p>
            <a:pPr marL="228600" lvl="1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1600" b="1" dirty="0"/>
              <a:t>Thursday Oral </a:t>
            </a:r>
            <a:r>
              <a:rPr lang="en-US" sz="1600" b="1" dirty="0" err="1"/>
              <a:t>ThOE</a:t>
            </a:r>
            <a:r>
              <a:rPr lang="en-US" sz="1600" b="1" dirty="0"/>
              <a:t> 10:10am Biomarkers</a:t>
            </a:r>
            <a:r>
              <a:rPr lang="en-US" sz="1600" dirty="0"/>
              <a:t>: </a:t>
            </a:r>
            <a:r>
              <a:rPr lang="en-US" sz="1600" b="1" u="sng" dirty="0"/>
              <a:t>DR Mani</a:t>
            </a:r>
          </a:p>
          <a:p>
            <a:pPr marL="565150" lvl="2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Integrated Analysis of Proteomic and Genomic Data from Breast Cancer Tumor Profiles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1600" b="1" dirty="0">
                <a:solidFill>
                  <a:srgbClr val="000000"/>
                </a:solidFill>
              </a:rPr>
              <a:t>Thursday  Poster 205: </a:t>
            </a:r>
            <a:r>
              <a:rPr lang="en-US" sz="1600" b="1" u="sng" dirty="0">
                <a:solidFill>
                  <a:srgbClr val="000000"/>
                </a:solidFill>
              </a:rPr>
              <a:t>Jana Qiao</a:t>
            </a:r>
          </a:p>
          <a:p>
            <a:pPr marL="568325" lvl="2" indent="-228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Comparison of iTRAQ4/TMT6/TMT10 Labeling Strategies for Quantitative Global Proteomic, Phosphorylation, and Lysine-Acetylation Profiling  of </a:t>
            </a:r>
            <a:r>
              <a:rPr lang="en-US" sz="1600" dirty="0" err="1">
                <a:solidFill>
                  <a:srgbClr val="000000"/>
                </a:solidFill>
              </a:rPr>
              <a:t>Xenograft</a:t>
            </a:r>
            <a:r>
              <a:rPr lang="en-US" sz="1600" dirty="0">
                <a:solidFill>
                  <a:srgbClr val="000000"/>
                </a:solidFill>
              </a:rPr>
              <a:t> Breast Cancer </a:t>
            </a:r>
            <a:r>
              <a:rPr lang="en-US" sz="1600" dirty="0" smtClean="0">
                <a:solidFill>
                  <a:srgbClr val="000000"/>
                </a:solidFill>
              </a:rPr>
              <a:t>Tumors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88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TCGA has illuminated the genomic landscape and highlighted the heterogeneity of breast cancer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4627562"/>
            <a:ext cx="8912353" cy="21637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889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61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charset="0"/>
              <a:buChar char="◘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2675" indent="-1682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b="1" kern="0" dirty="0" smtClean="0"/>
              <a:t>30,626 somatic mutations across 507 tumors</a:t>
            </a:r>
          </a:p>
          <a:p>
            <a:pPr>
              <a:spcAft>
                <a:spcPts val="600"/>
              </a:spcAft>
            </a:pPr>
            <a:r>
              <a:rPr lang="en-US" sz="2800" b="1" kern="0" dirty="0" smtClean="0"/>
              <a:t>After correcting for background mutation rate, 35 significant by at least 2 tests with FDR &lt; 5%</a:t>
            </a:r>
          </a:p>
          <a:p>
            <a:pPr>
              <a:spcAft>
                <a:spcPts val="600"/>
              </a:spcAft>
            </a:pPr>
            <a:r>
              <a:rPr lang="en-US" sz="2800" b="1" kern="0" dirty="0" smtClean="0"/>
              <a:t>Only TP53, PIK3CA and GATA3 occurred at &gt;10% incidence across all breast cancers</a:t>
            </a:r>
          </a:p>
          <a:p>
            <a:pPr>
              <a:spcAft>
                <a:spcPts val="600"/>
              </a:spcAft>
            </a:pPr>
            <a:r>
              <a:rPr lang="en-US" sz="2800" b="1" kern="0" dirty="0" smtClean="0"/>
              <a:t>Known mutations were reaffirmed: PTEN, AKT1, CDH1, RB1, MLL3, MAP3K1, CDKN1B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3109" b="19156"/>
          <a:stretch/>
        </p:blipFill>
        <p:spPr>
          <a:xfrm>
            <a:off x="381000" y="1024059"/>
            <a:ext cx="8382000" cy="3547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0354" y="6561951"/>
            <a:ext cx="2477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TCGA Consortium, Nature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5278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Proteomics analysis addresses central questions in breast </a:t>
            </a:r>
            <a:r>
              <a:rPr lang="en-US" b="0" dirty="0"/>
              <a:t>cancer</a:t>
            </a:r>
            <a:r>
              <a:rPr lang="en-US" dirty="0"/>
              <a:t> biology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1295396"/>
            <a:ext cx="8458200" cy="306456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Which genomic characteristics of breast cancer are executed at the protein level?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Are the genomic relationships of breast cancer subtypes recapitulated at the protein level?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How does protein phosphorylation / pathway activation inform our understanding of breast cancer biology?</a:t>
            </a:r>
          </a:p>
        </p:txBody>
      </p:sp>
    </p:spTree>
    <p:extLst>
      <p:ext uri="{BB962C8B-B14F-4D97-AF65-F5344CB8AC3E}">
        <p14:creationId xmlns:p14="http://schemas.microsoft.com/office/powerpoint/2010/main" val="7007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Global proteome and </a:t>
            </a:r>
            <a:r>
              <a:rPr lang="en-US" sz="2800" dirty="0" err="1">
                <a:solidFill>
                  <a:srgbClr val="FFFFFF"/>
                </a:solidFill>
              </a:rPr>
              <a:t>phosphoproteome</a:t>
            </a: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discovery workflow for TCGA breast </a:t>
            </a:r>
            <a:r>
              <a:rPr lang="en-US" sz="2800" dirty="0" smtClean="0">
                <a:solidFill>
                  <a:srgbClr val="FFFFFF"/>
                </a:solidFill>
              </a:rPr>
              <a:t>tumors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2753" y="6120825"/>
            <a:ext cx="8083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1 mg total protein per tumor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Internal reference: equal representation of basal, Her2 and Luminal A/B subtypes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990600"/>
            <a:ext cx="8458200" cy="4922520"/>
            <a:chOff x="228600" y="990600"/>
            <a:chExt cx="8458200" cy="49225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8458200" cy="492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6666" r="16763" b="35608"/>
            <a:stretch/>
          </p:blipFill>
          <p:spPr bwMode="auto">
            <a:xfrm>
              <a:off x="304800" y="1049503"/>
              <a:ext cx="457200" cy="177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70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for Proteomics with</a:t>
            </a:r>
            <a:br>
              <a:rPr lang="en-US" dirty="0"/>
            </a:br>
            <a:r>
              <a:rPr lang="en-US" dirty="0"/>
              <a:t>Personalized Sequence Databases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z="1600" smtClean="0">
                <a:latin typeface="+mn-lt"/>
              </a:rPr>
              <a:pPr/>
              <a:t>5</a:t>
            </a:fld>
            <a:endParaRPr lang="en-US" sz="160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2" t="15586" r="22083" b="15666"/>
          <a:stretch/>
        </p:blipFill>
        <p:spPr>
          <a:xfrm>
            <a:off x="1787638" y="2293432"/>
            <a:ext cx="960828" cy="97920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128809" y="955416"/>
            <a:ext cx="718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6699"/>
                </a:solidFill>
                <a:cs typeface="Times" panose="02020603050405020304" pitchFamily="18" charset="0"/>
              </a:rPr>
              <a:t>CPTAC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90465" y="1844383"/>
            <a:ext cx="9677" cy="443373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6200000">
            <a:off x="5563071" y="2997931"/>
            <a:ext cx="3015152" cy="40563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cs typeface="Times" panose="02020603050405020304" pitchFamily="18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995973" y="1190317"/>
            <a:ext cx="193174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cs typeface="Times" panose="02020603050405020304" pitchFamily="18" charset="0"/>
              </a:rPr>
              <a:t>Global </a:t>
            </a:r>
            <a:r>
              <a:rPr lang="en-US" sz="1600" b="1" dirty="0" smtClean="0">
                <a:solidFill>
                  <a:srgbClr val="C00000"/>
                </a:solidFill>
                <a:cs typeface="Times" panose="02020603050405020304" pitchFamily="18" charset="0"/>
              </a:rPr>
              <a:t>Proteomics</a:t>
            </a:r>
            <a:endParaRPr lang="en-US" sz="1600" b="1" dirty="0">
              <a:solidFill>
                <a:srgbClr val="C00000"/>
              </a:solidFill>
              <a:cs typeface="Times" panose="02020603050405020304" pitchFamily="18" charset="0"/>
            </a:endParaRPr>
          </a:p>
          <a:p>
            <a:r>
              <a:rPr lang="en-US" sz="1600" b="1" dirty="0" err="1" smtClean="0">
                <a:cs typeface="Times" panose="02020603050405020304" pitchFamily="18" charset="0"/>
              </a:rPr>
              <a:t>Phospho</a:t>
            </a:r>
            <a:r>
              <a:rPr lang="en-US" sz="1600" b="1" dirty="0" smtClean="0">
                <a:cs typeface="Times" panose="02020603050405020304" pitchFamily="18" charset="0"/>
              </a:rPr>
              <a:t> Proteomics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088068" y="1190317"/>
            <a:ext cx="81605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105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Tumors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122689" y="2976115"/>
            <a:ext cx="1" cy="4111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/>
          <p:cNvSpPr txBox="1"/>
          <p:nvPr/>
        </p:nvSpPr>
        <p:spPr>
          <a:xfrm>
            <a:off x="7188648" y="4535730"/>
            <a:ext cx="1868082" cy="1717393"/>
          </a:xfrm>
          <a:prstGeom prst="rect">
            <a:avLst/>
          </a:prstGeom>
          <a:noFill/>
        </p:spPr>
        <p:txBody>
          <a:bodyPr wrap="squar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600" b="1" dirty="0" smtClean="0">
                <a:cs typeface="Times" panose="02020603050405020304" pitchFamily="18" charset="0"/>
              </a:rPr>
              <a:t>Variants,</a:t>
            </a:r>
          </a:p>
          <a:p>
            <a:pPr algn="ctr">
              <a:lnSpc>
                <a:spcPct val="110000"/>
              </a:lnSpc>
            </a:pPr>
            <a:r>
              <a:rPr lang="en-US" sz="1600" b="1" dirty="0" smtClean="0">
                <a:cs typeface="Times" panose="02020603050405020304" pitchFamily="18" charset="0"/>
              </a:rPr>
              <a:t>Alternative Splicing, </a:t>
            </a:r>
            <a:r>
              <a:rPr lang="en-US" sz="1600" b="1" dirty="0" err="1" smtClean="0">
                <a:cs typeface="Times" panose="02020603050405020304" pitchFamily="18" charset="0"/>
              </a:rPr>
              <a:t>Frameshifts</a:t>
            </a:r>
            <a:r>
              <a:rPr lang="en-US" sz="1600" b="1" dirty="0" smtClean="0">
                <a:cs typeface="Times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en-US" sz="1600" b="1" dirty="0" smtClean="0">
                <a:cs typeface="Times" panose="02020603050405020304" pitchFamily="18" charset="0"/>
              </a:rPr>
              <a:t>Novel Expression, </a:t>
            </a:r>
          </a:p>
          <a:p>
            <a:pPr algn="ctr">
              <a:lnSpc>
                <a:spcPct val="110000"/>
              </a:lnSpc>
            </a:pPr>
            <a:r>
              <a:rPr lang="en-US" sz="1600" b="1" dirty="0" smtClean="0">
                <a:cs typeface="Times" panose="02020603050405020304" pitchFamily="18" charset="0"/>
              </a:rPr>
              <a:t>Fusion Genes,</a:t>
            </a:r>
          </a:p>
          <a:p>
            <a:pPr algn="ctr">
              <a:lnSpc>
                <a:spcPct val="110000"/>
              </a:lnSpc>
            </a:pPr>
            <a:r>
              <a:rPr lang="en-US" sz="1600" b="1" dirty="0" err="1" smtClean="0">
                <a:cs typeface="Times" panose="02020603050405020304" pitchFamily="18" charset="0"/>
              </a:rPr>
              <a:t>Indels</a:t>
            </a:r>
            <a:r>
              <a:rPr lang="en-US" sz="1600" b="1" dirty="0" smtClean="0">
                <a:cs typeface="Times" panose="02020603050405020304" pitchFamily="18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58415" y="4217324"/>
            <a:ext cx="1432828" cy="584775"/>
          </a:xfrm>
          <a:prstGeom prst="rect">
            <a:avLst/>
          </a:prstGeom>
        </p:spPr>
        <p:txBody>
          <a:bodyPr wrap="none" r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Tumor Specific 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Databases</a:t>
            </a:r>
            <a:endParaRPr lang="en-US" sz="1600" b="1" dirty="0">
              <a:cs typeface="Times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001014" y="3463482"/>
            <a:ext cx="460958" cy="414321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3"/>
          <p:cNvSpPr txBox="1"/>
          <p:nvPr/>
        </p:nvSpPr>
        <p:spPr>
          <a:xfrm>
            <a:off x="5058452" y="3541396"/>
            <a:ext cx="1688989" cy="58477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6699"/>
                </a:solidFill>
                <a:cs typeface="Times" panose="02020603050405020304" pitchFamily="18" charset="0"/>
              </a:rPr>
              <a:t>QUILTS</a:t>
            </a:r>
          </a:p>
          <a:p>
            <a:r>
              <a:rPr lang="en-US" sz="1600" b="1" dirty="0" smtClean="0">
                <a:solidFill>
                  <a:srgbClr val="006699"/>
                </a:solidFill>
                <a:cs typeface="Times" panose="02020603050405020304" pitchFamily="18" charset="0"/>
              </a:rPr>
              <a:t>quilts.fenyolab.org</a:t>
            </a:r>
            <a:endParaRPr lang="en-US" sz="1600" b="1" dirty="0">
              <a:solidFill>
                <a:srgbClr val="006699"/>
              </a:solidFill>
              <a:cs typeface="Times" panose="02020603050405020304" pitchFamily="18" charset="0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3824" y="4187298"/>
            <a:ext cx="2396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Identified/Quantitated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 </a:t>
            </a:r>
            <a:r>
              <a:rPr lang="en-US" sz="1600" b="1" dirty="0">
                <a:cs typeface="Times" panose="02020603050405020304" pitchFamily="18" charset="0"/>
              </a:rPr>
              <a:t>P</a:t>
            </a:r>
            <a:r>
              <a:rPr lang="en-US" sz="1600" b="1" dirty="0" smtClean="0">
                <a:cs typeface="Times" panose="02020603050405020304" pitchFamily="18" charset="0"/>
              </a:rPr>
              <a:t>eptides and Proteins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+ tumor specific peptides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+ patient specific peptides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48312" y="1451927"/>
            <a:ext cx="6758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31103" y="2812930"/>
            <a:ext cx="827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MS/MS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18" name="TextBox 46"/>
          <p:cNvSpPr txBox="1"/>
          <p:nvPr/>
        </p:nvSpPr>
        <p:spPr>
          <a:xfrm>
            <a:off x="265396" y="5687079"/>
            <a:ext cx="202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cs typeface="Times" panose="02020603050405020304" pitchFamily="18" charset="0"/>
              </a:rPr>
              <a:t>Proteogenomic</a:t>
            </a:r>
            <a:r>
              <a:rPr lang="en-US" sz="1600" b="1" dirty="0" smtClean="0">
                <a:cs typeface="Times" panose="02020603050405020304" pitchFamily="18" charset="0"/>
              </a:rPr>
              <a:t> mapping 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and integration </a:t>
            </a:r>
          </a:p>
        </p:txBody>
      </p:sp>
      <p:sp>
        <p:nvSpPr>
          <p:cNvPr id="19" name="TextBox 47"/>
          <p:cNvSpPr txBox="1"/>
          <p:nvPr/>
        </p:nvSpPr>
        <p:spPr>
          <a:xfrm>
            <a:off x="6904133" y="3556783"/>
            <a:ext cx="2152597" cy="58477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Sequence Analysis (</a:t>
            </a:r>
            <a:r>
              <a:rPr lang="en-US" sz="1600" b="1" dirty="0" err="1" smtClean="0">
                <a:cs typeface="Times" panose="02020603050405020304" pitchFamily="18" charset="0"/>
              </a:rPr>
              <a:t>TopHat</a:t>
            </a:r>
            <a:r>
              <a:rPr lang="en-US" sz="1600" b="1" dirty="0" smtClean="0">
                <a:cs typeface="Times" panose="02020603050405020304" pitchFamily="18" charset="0"/>
              </a:rPr>
              <a:t>, </a:t>
            </a:r>
            <a:r>
              <a:rPr lang="en-US" sz="1600" b="1" dirty="0" err="1" smtClean="0">
                <a:cs typeface="Times" panose="02020603050405020304" pitchFamily="18" charset="0"/>
              </a:rPr>
              <a:t>BowTie</a:t>
            </a:r>
            <a:r>
              <a:rPr lang="en-US" sz="1600" b="1" dirty="0" smtClean="0">
                <a:cs typeface="Times" panose="02020603050405020304" pitchFamily="18" charset="0"/>
              </a:rPr>
              <a:t>, GATK 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496902" y="979246"/>
            <a:ext cx="2390037" cy="18774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45720" rIns="4572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Whole </a:t>
            </a:r>
            <a:r>
              <a:rPr lang="en-US" sz="1600" b="1" dirty="0" err="1" smtClean="0">
                <a:solidFill>
                  <a:srgbClr val="C00000"/>
                </a:solidFill>
              </a:rPr>
              <a:t>Exome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sequencing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</a:rPr>
              <a:t>RNA-</a:t>
            </a:r>
            <a:r>
              <a:rPr lang="en-US" sz="1600" b="1" dirty="0" err="1">
                <a:solidFill>
                  <a:srgbClr val="C00000"/>
                </a:solidFill>
              </a:rPr>
              <a:t>Seq</a:t>
            </a:r>
            <a:endParaRPr lang="en-US" sz="1600" b="1" dirty="0"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Copy number arrays (</a:t>
            </a:r>
            <a:r>
              <a:rPr lang="en-US" sz="1400" b="1" dirty="0" err="1" smtClean="0">
                <a:solidFill>
                  <a:prstClr val="black"/>
                </a:solidFill>
              </a:rPr>
              <a:t>Affy</a:t>
            </a:r>
            <a:r>
              <a:rPr lang="en-US" sz="1400" b="1" dirty="0" smtClean="0">
                <a:solidFill>
                  <a:prstClr val="black"/>
                </a:solidFill>
              </a:rPr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DNA methylation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Whole genome sequencing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mRNA arrays (</a:t>
            </a:r>
            <a:r>
              <a:rPr lang="en-US" sz="1400" b="1" dirty="0" err="1" smtClean="0">
                <a:solidFill>
                  <a:prstClr val="black"/>
                </a:solidFill>
              </a:rPr>
              <a:t>Affy</a:t>
            </a:r>
            <a:r>
              <a:rPr lang="en-US" sz="1400" b="1" dirty="0" smtClean="0">
                <a:solidFill>
                  <a:prstClr val="black"/>
                </a:solidFill>
              </a:rPr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 smtClean="0">
                <a:solidFill>
                  <a:prstClr val="black"/>
                </a:solidFill>
              </a:rPr>
              <a:t>miRNA</a:t>
            </a:r>
            <a:r>
              <a:rPr lang="en-US" sz="1400" b="1" dirty="0" smtClean="0">
                <a:solidFill>
                  <a:prstClr val="black"/>
                </a:solidFill>
              </a:rPr>
              <a:t> sequencing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RPPA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150168" y="1451927"/>
            <a:ext cx="675812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"/>
          <p:cNvSpPr txBox="1"/>
          <p:nvPr/>
        </p:nvSpPr>
        <p:spPr>
          <a:xfrm>
            <a:off x="5363630" y="1013345"/>
            <a:ext cx="645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TCGA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3983177" y="2514920"/>
            <a:ext cx="103669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cs typeface="Times" panose="02020603050405020304" pitchFamily="18" charset="0"/>
              </a:rPr>
              <a:t>RefSeq</a:t>
            </a:r>
            <a:endParaRPr lang="en-US" sz="1600" b="1" dirty="0" smtClean="0">
              <a:cs typeface="Times" panose="02020603050405020304" pitchFamily="18" charset="0"/>
            </a:endParaRP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Reference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database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983279" y="4187298"/>
            <a:ext cx="100380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Spectrum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Mill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5657150" y="4783772"/>
            <a:ext cx="83535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Variants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5531860" y="5186640"/>
            <a:ext cx="108593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Alternative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5549364" y="5584840"/>
            <a:ext cx="105093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cs typeface="Times" panose="02020603050405020304" pitchFamily="18" charset="0"/>
              </a:rPr>
              <a:t>Frameshift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5757113" y="6000017"/>
            <a:ext cx="63543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Other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8156634" y="2938623"/>
            <a:ext cx="583814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.VCF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.BED</a:t>
            </a:r>
            <a:endParaRPr lang="en-US" sz="1600" b="1" dirty="0">
              <a:cs typeface="Times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18026" y="3463482"/>
            <a:ext cx="460958" cy="414321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03452" y="2884252"/>
            <a:ext cx="2008209" cy="50303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662460" y="5223147"/>
            <a:ext cx="487076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662460" y="5432697"/>
            <a:ext cx="487076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662460" y="5642247"/>
            <a:ext cx="487076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662460" y="5851797"/>
            <a:ext cx="487076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130183" y="4454801"/>
            <a:ext cx="675812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4"/>
          <p:cNvSpPr txBox="1"/>
          <p:nvPr/>
        </p:nvSpPr>
        <p:spPr>
          <a:xfrm>
            <a:off x="4099747" y="4503994"/>
            <a:ext cx="824265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</a:t>
            </a:r>
            <a:r>
              <a:rPr lang="en-US" sz="1600" b="1" dirty="0" err="1" smtClean="0">
                <a:cs typeface="Times" panose="02020603050405020304" pitchFamily="18" charset="0"/>
              </a:rPr>
              <a:t>fasta</a:t>
            </a:r>
            <a:endParaRPr lang="en-US" sz="1600" b="1" dirty="0" smtClean="0">
              <a:cs typeface="Times" panose="02020603050405020304" pitchFamily="18" charset="0"/>
            </a:endParaRP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(4x105)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4186185" y="3561811"/>
            <a:ext cx="647486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</a:t>
            </a:r>
            <a:r>
              <a:rPr lang="en-US" sz="1600" b="1" dirty="0" err="1" smtClean="0">
                <a:cs typeface="Times" panose="02020603050405020304" pitchFamily="18" charset="0"/>
              </a:rPr>
              <a:t>fasta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2094355" y="3561811"/>
            <a:ext cx="606256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.Raw</a:t>
            </a:r>
            <a:endParaRPr lang="en-US" sz="1600" b="1" dirty="0">
              <a:cs typeface="Times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258643" y="4454801"/>
            <a:ext cx="675812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78033" y="5192771"/>
            <a:ext cx="1" cy="411167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122689" y="4135501"/>
            <a:ext cx="1" cy="411167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4"/>
          <p:cNvSpPr txBox="1"/>
          <p:nvPr/>
        </p:nvSpPr>
        <p:spPr>
          <a:xfrm>
            <a:off x="5219159" y="1475214"/>
            <a:ext cx="935898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cs typeface="Times" panose="02020603050405020304" pitchFamily="18" charset="0"/>
              </a:rPr>
              <a:t>germline</a:t>
            </a:r>
            <a:endParaRPr lang="en-US" sz="1600" b="1" dirty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6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938213"/>
            <a:ext cx="6240780" cy="537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QUILTS: Treatment of </a:t>
            </a:r>
            <a:r>
              <a:rPr lang="en-US" dirty="0"/>
              <a:t>D</a:t>
            </a:r>
            <a:r>
              <a:rPr lang="en-US" sz="2800" dirty="0" smtClean="0"/>
              <a:t>ifferent </a:t>
            </a:r>
            <a:r>
              <a:rPr lang="en-US" dirty="0"/>
              <a:t>T</a:t>
            </a:r>
            <a:r>
              <a:rPr lang="en-US" sz="2800" dirty="0" smtClean="0"/>
              <a:t>ypes of </a:t>
            </a:r>
            <a:r>
              <a:rPr lang="en-US" dirty="0" smtClean="0"/>
              <a:t>Genome and </a:t>
            </a:r>
            <a:r>
              <a:rPr lang="en-US" dirty="0" err="1"/>
              <a:t>T</a:t>
            </a:r>
            <a:r>
              <a:rPr lang="en-US" dirty="0" err="1" smtClean="0"/>
              <a:t>ranscriptome</a:t>
            </a:r>
            <a:r>
              <a:rPr lang="en-US" dirty="0" smtClean="0"/>
              <a:t> Alterations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506017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Unannotated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Alternative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Splicing</a:t>
            </a:r>
          </a:p>
        </p:txBody>
      </p:sp>
      <p:sp>
        <p:nvSpPr>
          <p:cNvPr id="7" name="Right Brace 6"/>
          <p:cNvSpPr/>
          <p:nvPr/>
        </p:nvSpPr>
        <p:spPr>
          <a:xfrm flipH="1">
            <a:off x="1237189" y="2418532"/>
            <a:ext cx="296335" cy="23261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223692"/>
            <a:ext cx="929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Partially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Novel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Splicing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4823892"/>
            <a:ext cx="1197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Completely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Novel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Expression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3245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Fusion Genes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687" y="989140"/>
            <a:ext cx="881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Variants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5650" y="3270206"/>
            <a:ext cx="119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</a:rPr>
              <a:t>Frameshift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*</a:t>
            </a: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 rot="10800000" flipH="1">
            <a:off x="7554899" y="2514555"/>
            <a:ext cx="251087" cy="1873509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6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5650" y="1767855"/>
            <a:ext cx="1107354" cy="58477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Alternative</a:t>
            </a:r>
          </a:p>
          <a:p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</a:rPr>
              <a:t>Frameshift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65650" y="1177438"/>
            <a:ext cx="881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Variants</a:t>
            </a: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10800000" flipH="1">
            <a:off x="7554899" y="4505325"/>
            <a:ext cx="251087" cy="1827982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650" y="5248467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Other 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773" y="301920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Insertion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4773" y="3665091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Insertion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3200" y="2419131"/>
            <a:ext cx="731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Deletion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3202" y="6497958"/>
            <a:ext cx="6745693" cy="307777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* When nucleotides inserted/deleted not a multiple of 3, early truncation of protein results</a:t>
            </a:r>
            <a:endParaRPr lang="en-US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0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Search Strategy</a:t>
            </a:r>
            <a:br>
              <a:rPr lang="en-US" dirty="0"/>
            </a:br>
            <a:r>
              <a:rPr lang="en-US" dirty="0"/>
              <a:t>with Personalized Databases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628" y="2997017"/>
            <a:ext cx="219246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&gt; Canonical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Protein</a:t>
            </a:r>
          </a:p>
          <a:p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SIGNALINGPATHWAYREGULATOR</a:t>
            </a:r>
          </a:p>
        </p:txBody>
      </p:sp>
      <p:sp>
        <p:nvSpPr>
          <p:cNvPr id="6" name="Down Arrow 5"/>
          <p:cNvSpPr/>
          <p:nvPr/>
        </p:nvSpPr>
        <p:spPr>
          <a:xfrm>
            <a:off x="346698" y="2206874"/>
            <a:ext cx="190500" cy="200025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53" y="939787"/>
            <a:ext cx="2957284" cy="1077218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25,776,160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Spectra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(105 patients)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(36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iTRAQ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experiments)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(25 LC-MS/MS runs / experiment)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93628" y="2672915"/>
            <a:ext cx="2667806" cy="338554"/>
          </a:xfrm>
          <a:prstGeom prst="rect">
            <a:avLst/>
          </a:prstGeom>
        </p:spPr>
        <p:txBody>
          <a:bodyPr wrap="square" lIns="45720" rIns="45720">
            <a:spAutoFit/>
          </a:bodyPr>
          <a:lstStyle/>
          <a:p>
            <a:pPr>
              <a:tabLst>
                <a:tab pos="7086600" algn="l"/>
              </a:tabLst>
            </a:pPr>
            <a:r>
              <a:rPr lang="en-US" sz="1600" b="1" dirty="0" smtClean="0">
                <a:solidFill>
                  <a:srgbClr val="C00000"/>
                </a:solidFill>
              </a:rPr>
              <a:t>RefSeq-Hs-7/2013: 31,852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53" y="4104538"/>
            <a:ext cx="1863011" cy="1323439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pPr>
              <a:tabLst>
                <a:tab pos="1027113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11,113,249	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Spectra</a:t>
            </a:r>
          </a:p>
          <a:p>
            <a:pPr>
              <a:tabLst>
                <a:tab pos="1027113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355,654	Peptides</a:t>
            </a:r>
          </a:p>
          <a:p>
            <a:pPr>
              <a:tabLst>
                <a:tab pos="1027113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15,402	Proteins</a:t>
            </a:r>
          </a:p>
          <a:p>
            <a:pPr>
              <a:tabLst>
                <a:tab pos="1027113" algn="l"/>
              </a:tabLs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43% of total)</a:t>
            </a:r>
            <a:endParaRPr lang="en-US" sz="16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tabLst>
                <a:tab pos="1027113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(0.43% FDR)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74458" y="3676751"/>
            <a:ext cx="190500" cy="200025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3129" y="939787"/>
            <a:ext cx="6857844" cy="4964936"/>
            <a:chOff x="2283129" y="939787"/>
            <a:chExt cx="6857844" cy="4964936"/>
          </a:xfrm>
        </p:grpSpPr>
        <p:sp>
          <p:nvSpPr>
            <p:cNvPr id="12" name="TextBox 11"/>
            <p:cNvSpPr txBox="1"/>
            <p:nvPr/>
          </p:nvSpPr>
          <p:spPr>
            <a:xfrm>
              <a:off x="6498070" y="2128199"/>
              <a:ext cx="210865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3,330 Variants Matched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8070" y="3386094"/>
              <a:ext cx="26429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196  Splice Junctions Matched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3129" y="3921654"/>
              <a:ext cx="103169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14,662,911</a:t>
              </a:r>
            </a:p>
            <a:p>
              <a:pPr algn="r"/>
              <a:r>
                <a:rPr lang="en-US" sz="16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eftover</a:t>
              </a:r>
            </a:p>
            <a:p>
              <a:pPr algn="r"/>
              <a:r>
                <a:rPr lang="en-US" sz="16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pectra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0251" y="939787"/>
              <a:ext cx="36310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Concatenated FASTA files, 105 patients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Removed redundant entries</a:t>
              </a:r>
              <a:endPara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23229" y="1556640"/>
              <a:ext cx="2579104" cy="1156335"/>
              <a:chOff x="3423229" y="1556640"/>
              <a:chExt cx="2579104" cy="115633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423229" y="1881978"/>
                <a:ext cx="2579104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 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Variant Patient 1 </a:t>
                </a: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SIGNALINGPATHWA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REGULATOR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&gt;Canonical Protein –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Variant Patient 2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NALINGPATHWAYREGULATOR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23229" y="1556640"/>
                <a:ext cx="1757725" cy="338554"/>
              </a:xfrm>
              <a:prstGeom prst="rect">
                <a:avLst/>
              </a:prstGeom>
            </p:spPr>
            <p:txBody>
              <a:bodyPr wrap="none" lIns="45720" rIns="45720">
                <a:spAutoFit/>
              </a:bodyPr>
              <a:lstStyle/>
              <a:p>
                <a:pPr>
                  <a:tabLst>
                    <a:tab pos="457200" algn="l"/>
                    <a:tab pos="7086600" algn="l"/>
                  </a:tabLst>
                </a:pPr>
                <a:r>
                  <a:rPr lang="en-US" sz="1600" b="1" dirty="0" smtClean="0">
                    <a:solidFill>
                      <a:srgbClr val="C00000"/>
                    </a:solidFill>
                  </a:rPr>
                  <a:t>Variants: 132,769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423229" y="2839692"/>
              <a:ext cx="2751715" cy="1131178"/>
              <a:chOff x="3423229" y="2839692"/>
              <a:chExt cx="2751715" cy="113117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423229" y="3139873"/>
                <a:ext cx="2693366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Canonical – 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lternate splice Patient 1 </a:t>
                </a: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GR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EGULATOR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Alternate splice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Patient 2 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HR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EGULATOR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23229" y="2839692"/>
                <a:ext cx="2751715" cy="338554"/>
              </a:xfrm>
              <a:prstGeom prst="rect">
                <a:avLst/>
              </a:prstGeom>
            </p:spPr>
            <p:txBody>
              <a:bodyPr wrap="none" lIns="45720" rIns="45720">
                <a:spAutoFit/>
              </a:bodyPr>
              <a:lstStyle/>
              <a:p>
                <a:pPr marL="0" lvl="1">
                  <a:tabLst>
                    <a:tab pos="7086600" algn="l"/>
                  </a:tabLst>
                </a:pPr>
                <a:r>
                  <a:rPr lang="en-US" sz="1600" b="1" dirty="0" smtClean="0">
                    <a:solidFill>
                      <a:srgbClr val="C00000"/>
                    </a:solidFill>
                  </a:rPr>
                  <a:t>Alternative Splices: 68,434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Down Arrow 17"/>
            <p:cNvSpPr/>
            <p:nvPr/>
          </p:nvSpPr>
          <p:spPr>
            <a:xfrm rot="5400000" flipV="1">
              <a:off x="2854561" y="3606411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32754" y="5566169"/>
              <a:ext cx="23950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tabLst>
                  <a:tab pos="7086600" algn="l"/>
                </a:tabLst>
              </a:pPr>
              <a:r>
                <a:rPr lang="en-US" sz="1600" b="1" dirty="0">
                  <a:solidFill>
                    <a:srgbClr val="006699"/>
                  </a:solidFill>
                </a:rPr>
                <a:t>C</a:t>
              </a:r>
              <a:r>
                <a:rPr lang="en-US" sz="1600" b="1" dirty="0" smtClean="0">
                  <a:solidFill>
                    <a:srgbClr val="006699"/>
                  </a:solidFill>
                </a:rPr>
                <a:t>oncatenated: 420,114</a:t>
              </a:r>
              <a:endParaRPr lang="en-US" sz="1600" b="1" dirty="0">
                <a:solidFill>
                  <a:srgbClr val="006699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423229" y="4074731"/>
              <a:ext cx="2955424" cy="1490902"/>
              <a:chOff x="3423229" y="4074731"/>
              <a:chExt cx="2955424" cy="149090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423229" y="4365304"/>
                <a:ext cx="2955424" cy="120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 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Truncation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Patient 1 </a:t>
                </a: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FRAMESHIF</a:t>
                </a:r>
                <a:endParaRPr lang="en-US" sz="1200" b="1" dirty="0">
                  <a:solidFill>
                    <a:srgbClr val="0099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ovel Exon Insert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Patient 2 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SIGNALINGPATHWAY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INSERT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REGULATOR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Partial Exon Deletion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Patient 3 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SIGNALINGPATHWA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YU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LATOR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23229" y="4074731"/>
                <a:ext cx="2123338" cy="338554"/>
              </a:xfrm>
              <a:prstGeom prst="rect">
                <a:avLst/>
              </a:prstGeom>
            </p:spPr>
            <p:txBody>
              <a:bodyPr wrap="none" lIns="45720" rIns="45720">
                <a:spAutoFit/>
              </a:bodyPr>
              <a:lstStyle/>
              <a:p>
                <a:pPr marL="0" lvl="1">
                  <a:tabLst>
                    <a:tab pos="7086600" algn="l"/>
                  </a:tabLst>
                </a:pPr>
                <a:r>
                  <a:rPr lang="en-US" sz="1600" b="1" dirty="0" err="1" smtClean="0">
                    <a:solidFill>
                      <a:srgbClr val="C00000"/>
                    </a:solidFill>
                  </a:rPr>
                  <a:t>Frameshifts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: 187,059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" name="Right Brace 20"/>
            <p:cNvSpPr/>
            <p:nvPr/>
          </p:nvSpPr>
          <p:spPr>
            <a:xfrm rot="10800000">
              <a:off x="3145847" y="1605008"/>
              <a:ext cx="363106" cy="4296330"/>
            </a:xfrm>
            <a:prstGeom prst="righ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98070" y="4365304"/>
              <a:ext cx="229421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476  Truncations Matched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12  Insertions Matched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68  Deletions  Matched</a:t>
              </a:r>
              <a:endParaRPr lang="en-US" sz="1600" b="1" dirty="0">
                <a:solidFill>
                  <a:srgbClr val="00669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" name="Group 44"/>
          <p:cNvGrpSpPr/>
          <p:nvPr/>
        </p:nvGrpSpPr>
        <p:grpSpPr>
          <a:xfrm>
            <a:off x="77695" y="6069124"/>
            <a:ext cx="9018681" cy="738664"/>
            <a:chOff x="77695" y="6069124"/>
            <a:chExt cx="9018681" cy="738664"/>
          </a:xfrm>
        </p:grpSpPr>
        <p:sp>
          <p:nvSpPr>
            <p:cNvPr id="30" name="Rectangle 29"/>
            <p:cNvSpPr/>
            <p:nvPr/>
          </p:nvSpPr>
          <p:spPr>
            <a:xfrm>
              <a:off x="77695" y="6069124"/>
              <a:ext cx="5069072" cy="738664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pPr>
                <a:tabLst>
                  <a:tab pos="2168525" algn="l"/>
                </a:tabLs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Low confidence thresholds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for Genome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Transcriptome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calls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marL="233363" lvl="2" indent="-115888">
                <a:buFont typeface="Arial" panose="020B0604020202020204" pitchFamily="34" charset="0"/>
                <a:buChar char="•"/>
                <a:tabLst>
                  <a:tab pos="2743200" algn="l"/>
                </a:tabLs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Variants:	</a:t>
              </a:r>
              <a:r>
                <a:rPr lang="en-US" sz="1400" b="1" u="sng" dirty="0">
                  <a:solidFill>
                    <a:prstClr val="black"/>
                  </a:solidFill>
                  <a:latin typeface="Calibri" panose="020F0502020204030204" pitchFamily="34" charset="0"/>
                </a:rPr>
                <a:t>&gt;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2 QUAL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score (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phred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-scaled) </a:t>
              </a:r>
            </a:p>
            <a:p>
              <a:pPr marL="233363" lvl="2" indent="-115888">
                <a:buFont typeface="Arial" panose="020B0604020202020204" pitchFamily="34" charset="0"/>
                <a:buChar char="•"/>
                <a:tabLst>
                  <a:tab pos="2743200" algn="l"/>
                </a:tabLst>
                <a:defRPr/>
              </a:pP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Alternative splices, </a:t>
              </a:r>
              <a:r>
                <a:rPr lang="en-US" sz="1400" b="1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f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rameshifts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: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	</a:t>
              </a:r>
              <a:r>
                <a:rPr lang="en-US" sz="1400" b="1" u="sng" dirty="0">
                  <a:solidFill>
                    <a:prstClr val="black"/>
                  </a:solidFill>
                  <a:latin typeface="Calibri" panose="020F0502020204030204" pitchFamily="34" charset="0"/>
                </a:rPr>
                <a:t>&gt;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1 read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06996" y="6069124"/>
              <a:ext cx="3189380" cy="523220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pPr>
                <a:tabLst>
                  <a:tab pos="2168525" algn="l"/>
                </a:tabLst>
                <a:defRPr/>
              </a:pP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High 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confidence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for Proteome IDs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marL="403225" lvl="2" indent="-285750">
                <a:buFont typeface="Arial" panose="020B0604020202020204" pitchFamily="34" charset="0"/>
                <a:buChar char="•"/>
                <a:tabLst>
                  <a:tab pos="2168525" algn="l"/>
                </a:tabLst>
                <a:defRPr/>
              </a:pP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&lt;</a:t>
              </a:r>
              <a:r>
                <a:rPr lang="en-US" sz="14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0.1%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FDR peptide spectrum match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116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and </a:t>
            </a:r>
            <a:r>
              <a:rPr lang="en-US" dirty="0" err="1" smtClean="0"/>
              <a:t>Transcriptome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lterations </a:t>
            </a:r>
            <a:r>
              <a:rPr lang="en-US" dirty="0"/>
              <a:t>can be </a:t>
            </a:r>
            <a:r>
              <a:rPr lang="en-US" dirty="0" smtClean="0"/>
              <a:t>Observed at the </a:t>
            </a:r>
            <a:r>
              <a:rPr lang="en-US" dirty="0"/>
              <a:t>P</a:t>
            </a:r>
            <a:r>
              <a:rPr lang="en-US" dirty="0" smtClean="0"/>
              <a:t>rotein </a:t>
            </a:r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(105 tumors)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60" y="4799862"/>
            <a:ext cx="907676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Low thresholds applied to Genome calls (</a:t>
            </a:r>
            <a:r>
              <a:rPr lang="en-US" b="1" u="sng" dirty="0" smtClean="0">
                <a:solidFill>
                  <a:srgbClr val="006699"/>
                </a:solidFill>
                <a:latin typeface="Calibri" panose="020F0502020204030204" pitchFamily="34" charset="0"/>
              </a:rPr>
              <a:t>&gt;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1 read RNA-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seq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, </a:t>
            </a:r>
            <a:r>
              <a:rPr lang="en-US" b="1" u="sng" dirty="0" smtClean="0">
                <a:solidFill>
                  <a:srgbClr val="006699"/>
                </a:solidFill>
                <a:latin typeface="Calibri" panose="020F0502020204030204" pitchFamily="34" charset="0"/>
              </a:rPr>
              <a:t>&gt;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2 QUAL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phred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-scaled Variants)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High thresholds applied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to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Proteome calls (&lt;0.1% FDR)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endParaRPr lang="en-US" sz="9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0.2-2.8% of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frameshifts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, alternative splices &amp; single AA variants observable by proteomics</a:t>
            </a:r>
            <a:endParaRPr lang="en-US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mRNA may not  be translated or at low abundance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Proteome coverage is incomplete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~30% of alterations NOT observable by proteomics (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tryptic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peptide length 6-30)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47800" y="966788"/>
            <a:ext cx="6229350" cy="3743325"/>
            <a:chOff x="1447800" y="966788"/>
            <a:chExt cx="6229350" cy="3743325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966788"/>
              <a:ext cx="6229350" cy="374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74022" y="1211296"/>
              <a:ext cx="312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>
                <a:spcBef>
                  <a:spcPts val="0"/>
                </a:spcBef>
                <a:spcAft>
                  <a:spcPts val="0"/>
                </a:spcAft>
                <a:tabLst>
                  <a:tab pos="4114800" algn="l"/>
                  <a:tab pos="4914900" algn="l"/>
                  <a:tab pos="5943600" algn="l"/>
                  <a:tab pos="7772400" algn="l"/>
                </a:tabLst>
              </a:pPr>
              <a:r>
                <a:rPr lang="en-US" sz="1600" b="1" dirty="0" smtClean="0">
                  <a:solidFill>
                    <a:srgbClr val="006699"/>
                  </a:solidFill>
                  <a:latin typeface="Symbol" panose="05050102010706020507" pitchFamily="18" charset="2"/>
                  <a:ea typeface="Calibri"/>
                </a:rPr>
                <a:t>S</a:t>
              </a:r>
              <a:endParaRPr lang="en-US" sz="1600" b="1" dirty="0" smtClean="0">
                <a:solidFill>
                  <a:srgbClr val="006699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6157" y="1211296"/>
              <a:ext cx="312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>
                <a:spcBef>
                  <a:spcPts val="0"/>
                </a:spcBef>
                <a:spcAft>
                  <a:spcPts val="0"/>
                </a:spcAft>
                <a:tabLst>
                  <a:tab pos="4114800" algn="l"/>
                  <a:tab pos="4914900" algn="l"/>
                  <a:tab pos="5943600" algn="l"/>
                  <a:tab pos="7772400" algn="l"/>
                </a:tabLst>
              </a:pPr>
              <a:r>
                <a:rPr lang="en-US" sz="1600" b="1" dirty="0" smtClean="0">
                  <a:solidFill>
                    <a:srgbClr val="006699"/>
                  </a:solidFill>
                  <a:latin typeface="Symbol" panose="05050102010706020507" pitchFamily="18" charset="2"/>
                  <a:ea typeface="Calibri"/>
                </a:rPr>
                <a:t>S</a:t>
              </a:r>
              <a:endParaRPr lang="en-US" sz="1600" b="1" dirty="0" smtClean="0">
                <a:solidFill>
                  <a:srgbClr val="006699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74022" y="3068671"/>
              <a:ext cx="312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>
                <a:spcBef>
                  <a:spcPts val="0"/>
                </a:spcBef>
                <a:spcAft>
                  <a:spcPts val="0"/>
                </a:spcAft>
                <a:tabLst>
                  <a:tab pos="4114800" algn="l"/>
                  <a:tab pos="4914900" algn="l"/>
                  <a:tab pos="5943600" algn="l"/>
                  <a:tab pos="7772400" algn="l"/>
                </a:tabLst>
              </a:pPr>
              <a:r>
                <a:rPr lang="en-US" sz="1600" b="1" dirty="0" smtClean="0">
                  <a:solidFill>
                    <a:srgbClr val="006699"/>
                  </a:solidFill>
                  <a:latin typeface="Symbol" panose="05050102010706020507" pitchFamily="18" charset="2"/>
                  <a:ea typeface="Calibri"/>
                </a:rPr>
                <a:t>S</a:t>
              </a:r>
              <a:endParaRPr lang="en-US" sz="1600" b="1" dirty="0" smtClean="0">
                <a:solidFill>
                  <a:srgbClr val="006699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6157" y="3068671"/>
              <a:ext cx="312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>
                <a:spcBef>
                  <a:spcPts val="0"/>
                </a:spcBef>
                <a:spcAft>
                  <a:spcPts val="0"/>
                </a:spcAft>
                <a:tabLst>
                  <a:tab pos="4114800" algn="l"/>
                  <a:tab pos="4914900" algn="l"/>
                  <a:tab pos="5943600" algn="l"/>
                  <a:tab pos="7772400" algn="l"/>
                </a:tabLst>
              </a:pPr>
              <a:r>
                <a:rPr lang="en-US" sz="1600" b="1" dirty="0" smtClean="0">
                  <a:solidFill>
                    <a:srgbClr val="006699"/>
                  </a:solidFill>
                  <a:latin typeface="Symbol" panose="05050102010706020507" pitchFamily="18" charset="2"/>
                  <a:ea typeface="Calibri"/>
                </a:rPr>
                <a:t>S</a:t>
              </a:r>
              <a:endParaRPr lang="en-US" sz="1600" b="1" dirty="0" smtClean="0">
                <a:solidFill>
                  <a:srgbClr val="006699"/>
                </a:solidFill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042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44470"/>
              </p:ext>
            </p:extLst>
          </p:nvPr>
        </p:nvGraphicFramePr>
        <p:xfrm>
          <a:off x="231707" y="2561770"/>
          <a:ext cx="8680585" cy="401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</a:t>
            </a:r>
            <a:r>
              <a:rPr lang="en-US" dirty="0"/>
              <a:t>of Single AA Variants, Alternative Splices, </a:t>
            </a:r>
            <a:r>
              <a:rPr lang="en-US" dirty="0" err="1"/>
              <a:t>Frameshifts</a:t>
            </a:r>
            <a:r>
              <a:rPr lang="en-US" dirty="0"/>
              <a:t> Across </a:t>
            </a:r>
            <a:r>
              <a:rPr lang="en-US" dirty="0" smtClean="0"/>
              <a:t>105 Patients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0011" y="3033967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v</a:t>
            </a:r>
            <a:r>
              <a:rPr lang="en-US" sz="1600" b="1" dirty="0" smtClean="0">
                <a:solidFill>
                  <a:prstClr val="black"/>
                </a:solidFill>
              </a:rPr>
              <a:t>ery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common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44" y="999664"/>
            <a:ext cx="7392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Somatic variants are less frequent than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germline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variants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Some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germline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variants are very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common</a:t>
            </a:r>
          </a:p>
          <a:p>
            <a:pPr marL="573088" lvl="1" indent="-1158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Rare </a:t>
            </a:r>
            <a:r>
              <a:rPr lang="en-US" b="1" dirty="0" err="1">
                <a:solidFill>
                  <a:srgbClr val="006699"/>
                </a:solidFill>
                <a:latin typeface="Calibri" panose="020F0502020204030204" pitchFamily="34" charset="0"/>
              </a:rPr>
              <a:t>germline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 variants present in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RefSeq</a:t>
            </a:r>
            <a:endParaRPr lang="en-US" b="1" dirty="0" smtClean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Some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alternative splice forms and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frameshifts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are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very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common</a:t>
            </a:r>
          </a:p>
          <a:p>
            <a:pPr marL="573088" lvl="1" indent="-1158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Should be added to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RefSeq</a:t>
            </a:r>
            <a:endParaRPr lang="en-US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5973539" y="1240373"/>
            <a:ext cx="381000" cy="535738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5156" y="1177409"/>
            <a:ext cx="1650837" cy="923330"/>
          </a:xfrm>
          <a:prstGeom prst="rect">
            <a:avLst/>
          </a:prstGeom>
          <a:solidFill>
            <a:srgbClr val="EAEAE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Genome </a:t>
            </a:r>
            <a:r>
              <a:rPr lang="en-US" dirty="0">
                <a:solidFill>
                  <a:srgbClr val="C00000"/>
                </a:solidFill>
              </a:rPr>
              <a:t>&amp; 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Transcriptome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Data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4D4D4D"/>
        </a:dk1>
        <a:lt1>
          <a:srgbClr val="FFFFFF"/>
        </a:lt1>
        <a:dk2>
          <a:srgbClr val="003399"/>
        </a:dk2>
        <a:lt2>
          <a:srgbClr val="663366"/>
        </a:lt2>
        <a:accent1>
          <a:srgbClr val="3366CC"/>
        </a:accent1>
        <a:accent2>
          <a:srgbClr val="CC6600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B95C00"/>
        </a:accent6>
        <a:hlink>
          <a:srgbClr val="66CCFF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30618</TotalTime>
  <Words>1576</Words>
  <Application>Microsoft Office PowerPoint</Application>
  <PresentationFormat>On-screen Show (4:3)</PresentationFormat>
  <Paragraphs>361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1_Default Design</vt:lpstr>
      <vt:lpstr>Use of Personalized Sequence Databases  for Peptide MS/MS Spectrum Matching in the Proteogenomic Analysis of 105 TCGA Breast Tumors</vt:lpstr>
      <vt:lpstr>TCGA has illuminated the genomic landscape and highlighted the heterogeneity of breast cancer</vt:lpstr>
      <vt:lpstr>Proteomics analysis addresses central questions in breast cancer biology</vt:lpstr>
      <vt:lpstr>Global proteome and phosphoproteome discovery workflow for TCGA breast tumors</vt:lpstr>
      <vt:lpstr>Dataflow for Proteomics with Personalized Sequence Databases</vt:lpstr>
      <vt:lpstr>QUILTS: Treatment of Different Types of Genome and Transcriptome Alterations </vt:lpstr>
      <vt:lpstr>Serial Search Strategy with Personalized Databases</vt:lpstr>
      <vt:lpstr>Genome and Transcriptome Alterations can be Observed at the Protein Level (105 tumors)</vt:lpstr>
      <vt:lpstr>Frequency of Single AA Variants, Alternative Splices, Frameshifts Across 105 Patients</vt:lpstr>
      <vt:lpstr>How many RNA-seq reads to yield a proteomics observation of an alternate splice or frameshift?</vt:lpstr>
      <vt:lpstr>Deletion: Cullin-2 isoform a Observed in 3 Proteomics Experiments</vt:lpstr>
      <vt:lpstr>Current RNA-Seq and Proteomics Approaches Achieve Comparable Depth of Coverage</vt:lpstr>
      <vt:lpstr>Single AA Variants May be Somatic in Some Patients, Germline in Others</vt:lpstr>
      <vt:lpstr>Significantly Mutated Genes, Detection at Protein-level and Variant Peptide-level</vt:lpstr>
      <vt:lpstr>Proteomics Detection of Variant Peptides for Tumor antigen p53 </vt:lpstr>
      <vt:lpstr>Proteomics Can Detect Variant Peptides with Marginal Base Calling Phred Qual Score</vt:lpstr>
      <vt:lpstr>Conclusions and Next steps</vt:lpstr>
      <vt:lpstr>Acknowledgments</vt:lpstr>
      <vt:lpstr>Additional CPTAC breast cancer presentations at ASMS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ldelucia</dc:creator>
  <cp:lastModifiedBy>Karl Clauser</cp:lastModifiedBy>
  <cp:revision>415</cp:revision>
  <cp:lastPrinted>2014-06-13T13:56:30Z</cp:lastPrinted>
  <dcterms:created xsi:type="dcterms:W3CDTF">2003-03-06T15:35:22Z</dcterms:created>
  <dcterms:modified xsi:type="dcterms:W3CDTF">2014-06-16T05:41:19Z</dcterms:modified>
</cp:coreProperties>
</file>